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eyards near Heshbonand Sibmahhave turned brown.The rulers of nationsused to get drunkon wine from those vineyardsthat spread to Jazer,then across the desertand beyond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mourn like Jazerfor the vineyardsof Sibmah.I shed tears for Heshbonand for Elealeh.There will be no moreharvest celebration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joyful and happy times,while bringing in the crops.Singing and shouting are gonefrom the vineyards.There are no joyful shoutswhere grapes were pressed.God has silenced them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in my heart I hurtfor Moab and Kir-He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useless for Moab's peopleto wear themselves outby going to their altarsto worship and pr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already said all of this about Moa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says, “The contract of a hired worker is good for three years, but Moab's glory and greatness won't last any longer than that. Only a few of its people will survive, and they will be left helples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roubles for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lambs as giftsto the ruler of the land.Send them across the desertfrom Sela to Mount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Moabcrossing the Arnon Riverare like a flock of birdsscattered from their ne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's messengers sayto the people of Judah,“Be kind and help us!Shade us from the heatof the noonday sun.Hide our refugees!Don't turn them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ur people livein your countryand find safety here.”Moab, your cruel enemieswill disappear;they will no longer attackand destroy your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kingdom of lovewill be set up,and someone from David's familywill rule with fairness.He will do what is rightand quickly bring justice.Moab's Pride Is Destroyed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of Moab's pride.Its people strut and boast,but without reas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in Moabto mourn for their nation.Tell them to cry and weepfor those fancy raisinsof Kir-Hares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2026-06-02T20:05:00Z</dcterms:created>
  <dcterms:modified xsi:type="dcterms:W3CDTF">2026-06-02T20:05:00Z</dcterms:modified>
  <dc:title>Bible.com.au: Isaiah 16:1-14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