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281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5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owns of Eglaimand of Beerelimand everywhere else in Moabmournful cries are hea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eams near Dimonare flowing with blood.But the Lord will bringeven worse trouble to Dimon,because all in Moab who escapewill be attacked by li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Will Be Punish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message about Moab:The towns of Ar and Kirwere destroyed in a night.Moab is left in ruin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n Dibon has gone upto the temple and the shrinesto cry and weep.All of Moab is crying.Heads and beards are shavedbecause of what happenedat Nebo and Mede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owns and at home,everyone wears sackclothand cries loud and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shbon and Elealeh,weeping is heard in Jahaz;Moab's warriors screamwhile trembling with fear.Pity Moab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ity Moab!Its people are running to Zoarand to Eglath-Shelishiyah.They cry on their way upto the town of Luhith;on the road to Horonaimthey tell of disast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eams of Nimrimand the grasslandshave dried up.Every plant is parch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Moab are leaving,crossing over Willow Creek,taking everything they ownand have worked f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2026-05-18T13:45:26Z</dcterms:created>
  <dcterms:modified xsi:type="dcterms:W3CDTF">2026-05-18T13:45:26Z</dcterms:modified>
  <dc:title>Bible.com.au: Isaiah 15:1-9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