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56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5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towns of Eglaimand of Beerelimand everywhere else in Moabmournful cries are hea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reams near Dimonare flowing with blood.But the Lord will bringeven worse trouble to Dimon,because all in Moab who escapewill be attacked by lion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ab Will Be Punishe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a message about Moab:The towns of Ar and Kirwere destroyed in a night.Moab is left in ruins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in Dibon has gone upto the temple and the shrinesto cry and weep.All of Moab is crying.Heads and beards are shavedbecause of what happenedat Nebo and Medeb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towns and at home,everyone wears sackclothand cries loud and lo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Heshbon and Elealeh,weeping is heard in Jahaz;Moab's warriors screamwhile trembling with fear.Pity Moab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ity Moab!Its people are running to Zoarand to Eglath-Shelishiyah.They cry on their way upto the town of Luhith;on the road to Horonaimthey tell of disaster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reams of Nimrimand the grasslandshave dried up.Every plant is parch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of Moab are leaving,crossing over Willow Creek,taking everything they ownand have worked fo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2026-07-23T08:28:10Z</dcterms:created>
  <dcterms:modified xsi:type="dcterms:W3CDTF">2026-07-23T08:28:10Z</dcterms:modified>
  <dc:title>Bible.com.au: Isaiah 15:1-9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