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5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tremble with painlike a woman giving birth;they will stare at each otherwith horror on their faces.There Will Be No Mercy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will show no mercy or pitywhen that time comes.In my anger I will destroythe earth and every sinnerwho lives on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will disappearfrom the stars in the sky;the dawning sun will turn dark,and the moonwill lose its bright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nish this evil worldand its peoplebecause of their sins.I will crush the horrible prideof those who are cru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vivors will be harder to findthan the purest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All-Powerful,am terribly angry—I will make the sky trembleand the earth shake loo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runto their homelands,just as hunted deer run,and sheep scatterwhen they have no shephe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men who are capturedwill be killed by a sw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ee their childrenbeaten against rocks,their homes robbed,and their wives abus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des can't be bought offwith silver or gold,and I'm sending themto attack Babyloni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 Will Be Punish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arrows will slaughterthe young men;no pity will be shownto babies and children.The Lord Will Destroy  Babylon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of Babylonis glorious and powerful,the pride of the nation.But it will be like the citiesof Sodom and Gomorrahafter I, the Lord,destroyed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ill live in Babylon.Even nomads won't camp nearby,and shepherds won't lettheir sheep rest the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desert creatures,hoot owls, and ostricheswill live in its ruins,and goats will leap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enas and wolves will howlfrom Babylon's fortressesand beautiful palaces.Its time is almost up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message that I was given about Babylo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gh on a barren hillgive a signal, shout the orders,and point the wayto enter the gatesof Babylon's proud rul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ommandedhis very best warriorsand his proud heroesto show how angry he i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noisy crowdson the mountains!Kingdoms and nationsare joining forces.The Lord All-Powerfulis bringing togetheran army for batt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 distant landthe Lord is comingfierce and furious—he brings his weaponsto destroy the whol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y and weep!The day is comingwhen the mighty Lordwill bring destruction.*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people will be terrified.Hands will grow limp;courage will melt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2026-05-22T17:34:38Z</dcterms:created>
  <dcterms:modified xsi:type="dcterms:W3CDTF">2026-05-22T17:34:38Z</dcterms:modified>
  <dc:title>Bible.com.au: Isaiah 13:1-22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