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ill tremble with painlike a woman giving birth;they will stare at each otherwith horror on their faces.There Will Be No Mercy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will show no mercy or pitywhen that time comes.In my anger I will destroythe earth and every sinnerwho lives on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ght will disappearfrom the stars in the sky;the dawning sun will turn dark,and the moonwill lose its bright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unish this evil worldand its peoplebecause of their sins.I will crush the horrible prideof those who are crue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vivors will be harder to findthan the purest gol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 All-Powerful,am terribly angry—I will make the sky trembleand the earth shake loo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ill runto their homelands,just as hunted deer run,and sheep scatterwhen they have no shephe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men who are capturedwill be killed by a sw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ee their childrenbeaten against rocks,their homes robbed,and their wives abus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des can't be bought offwith silver or gold,and I'm sending themto attack Babyloni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bylon Will Be Punish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arrows will slaughterthe young men;no pity will be shownto babies and children.The Lord Will Destroy  Babylon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ity of Babylonis glorious and powerful,the pride of the nation.But it will be like the citiesof Sodom and Gomorrahafter I, the Lord,destroyed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will live in Babylon.Even nomads won't camp nearby,and shepherds won't lettheir sheep rest the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desert creatures,hoot owls, and ostricheswill live in its ruins,and goats will leap abou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yenas and wolves will howlfrom Babylon's fortressesand beautiful palaces.Its time is almost up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message that I was given about Babylon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igh on a barren hillgive a signal, shout the orders,and point the wayto enter the gatesof Babylon's proud rul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commandedhis very best warriorsand his proud heroesto show how angry he i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the noisy crowdson the mountains!Kingdoms and nationsare joining forces.The Lord All-Powerfulis bringing togetheran army for batt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a distant landthe Lord is comingfierce and furious—he brings his weaponsto destroy the whol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y and weep!The day is comingwhen the mighty Lordwill bring destruction.*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people will be terrified.Hands will grow limp;courage will melt aw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2026-07-23T08:27:29Z</dcterms:created>
  <dcterms:modified xsi:type="dcterms:W3CDTF">2026-07-23T08:27:29Z</dcterms:modified>
  <dc:title>Bible.com.au: Isaiah 13:1-22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