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76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2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Pra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you will say,“I thank you, Lord!You were angry with me,but you stopped being angryand gave me comfor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ust you to save me,Lord God,and I won't be afraid.My power and my strengthcome from you,and you have saved me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reat joy, you peoplewill get waterfrom the well of victor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you will say,“Our Lord, we are thankful,and we worship only you.We will tell the nationshow glorious you areand what you have do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wonderful deedswe will sing your praiseseverywhere on earth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, people of Zion!Celebrate the greatnessof the holy Lord of Israel.God is here to help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2026-05-22T17:36:42Z</dcterms:created>
  <dcterms:modified xsi:type="dcterms:W3CDTF">2026-05-22T17:36:42Z</dcterms:modified>
  <dc:title>Bible.com.au: Isaiah 12:1-6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