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ittle children will playnear snake holes.They will stick their handsinto dens of poisonous snakesand never be h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thing harmful will take placeon the Lord's holy mountain.Just as water fills the sea,the land will be filledwith people who knowand honor the Lord.God's People Will Come  Back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ime is coming when one of David's descendants will be the signal for the people of all nations to come together. They will follow his advice, and his own nation will become fam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at day comes, the Lord will again reach out his mighty arm and bring home his people who have survived in Assyria, Egypt, Pathros, Ethiopia, Elam, Shinar, Hamath, and the land along the co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give a signal to the nations, and he will bring together the refugees from Judah and Israel, who have been scattered all over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rael will stop being jealous of Judah, and Judah will no longer be the enemy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tead, they will get together and attack the Philistines in the west. Then they will defeat the Edomites, the Moabites, and the Ammonites in the east. They will rule those people and take from them whatever they wa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dry up the arm of the Red Sea near Egypt, and he will send a scorching wind to divide the Euphrates River into seven streams that anyone can step acro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for his people who survive, there will be a good road from Assyria, just as there was a good road for their ancestors when they left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ace at La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ke a branch that sproutsfrom a stump,someone from David's familywill someday b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will be with himto give him understanding,wisdom, and insight.He will be powerful,and he will knowand honor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greatest joy will beto obey the Lord.This king won't judgeby appearancesor listen to rum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oor and the needywill be treated with fairnessand with justice.His word will be laweverywhere in the land,and criminalswill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nesty and fairnesswill be his royal rob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opards will lie downwith young goats,and wolves will restwith lambs.Calves and lionswill eat togetherand be cared forby little childr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ows and bears will sharethe same pasture;their young will restside by side.Lions and oxenwill both eat straw.]]></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2026-06-14T14:40:53Z</dcterms:created>
  <dcterms:modified xsi:type="dcterms:W3CDTF">2026-06-14T14:40:53Z</dcterms:modified>
  <dc:title>Bible.com.au: Isaiah 11:1-16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