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0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eople are in for trouble! You have made cruel and unfair law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let you cheat the poor and needy and rob widows and orpha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will you do when you are fiercely attacked and punished by foreigners? Where will you run for help? Where will you hide your valuable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ill you escape being captured or killed? The Lord is still angry, and he isn't through with you yet!The Lord's Purpose  and the King of Assyri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:I am furious! And I will use the king of Assyria as a club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at down you godless people. I am angry with you, and I will send him to attack you. He will take what he wants and walk on you like mud in the stree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even bigger plans in mind, because he wants to destroy many n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Assyria says:My army commanders are king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already captured the cities of Calno, Carchemish, Hamath, Arpad, Samaria, and Damasc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s of Jerusalem and Samaria are weaker than the gods of those powerful nations. And I will destroy Jerusalem, together with its gods and idols, just as I did Samar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do what he has planned against Jerusalem and Mount Zion. Then he will punish the proud and boastful king of Assyria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ys:I did these things by my own power because I am smart and clever. I attacked kings like a wild bull, and I took the land and the treasures of their n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quered the whole world! And it was easier than taking eggs from an unguarded nest. No one even flapped a wing or made a pee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of Assyria, can an ax or a saw overpower the one who uses it? Can a wooden pole lift whoever holds it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Lord All-Powerful will send a terrible disease to strike down your army, and you will burn with fever under your royal rob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ly God, who is the light of Israel, will turn into a fire, and in one day you will go up in flames, just like a thornbu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make your beautiful forests and fertile fields slowly ro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be so few trees that even a young child can count them.Only a Few  Will Come Back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is coming when the survivors from Israel and Judah will completely depend on the holy Lord of Israel, instead of the nation that defeated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-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as many people as there are grains of sand along the seashore, but only a few will survive to come back to Israel's mighty God. This is because he has threatened to destroy their nation, just as they deser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 has promised that everyone on this earth will be punish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God All-Powerful says to his people in Jerusalem:The Assyrians will beat you with sticks and abuse you, just as the Egyptians did. But don't be afraid of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on I will stop being angry with you, and I will punish them for their crim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at the Assyrians with a whip, as I did the people of Midian near the rock at Oreb. And I will show the same mighty power that I used when I made a path through the sea in Egyp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no longer rule your nation. All will go well for you, and your burden will be lif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y troops have reached the town of Aiath. They have gone through Migron, and they stored their supplies at Michmas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crossing the valley and spending the night at Geba. The people of Ramah are terrified; everyone in Gibeah, the hometown of Saul, has run awa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ud crying can be heard in the towns of Gallim, Laishah, and sorrowful Anatho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s left in Madmenah or Geb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day the enemy will camp at Nob and shake a threatening fist at Mount Zion in Jerusal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All-Powerfulwill use his fearsome mightto bring down the tallest treesand chop off every branc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n ax, the glorious Lordwill destroy every treein the forests of Lebano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2026-10-18T16:28:35Z</dcterms:created>
  <dcterms:modified xsi:type="dcterms:W3CDTF">2026-10-18T16:28:35Z</dcterms:modified>
  <dc:title>Bible.com.au: Isaiah 10:1-34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