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presProps" Target="presProps.xml"/>
  <Relationship Id="rId38" Type="http://schemas.openxmlformats.org/officeDocument/2006/relationships/viewProps" Target="viewProps.xml"/>
  <Relationship Id="rId3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6432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10:1-3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already captured the cities of Calno, Carchemish, Hamath, Arpad, Samaria, and Damascu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-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ods of Jerusalem and Samaria are weaker than the gods of those powerful nations. And I will destroy Jerusalem, together with its gods and idols, just as I did Samari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do what he has planned against Jerusalem and Mount Zion. Then he will punish the proud and boastful king of Assyria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says:I did these things by my own power because I am smart and clever. I attacked kings like a wild bull, and I took the land and the treasures of their nation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conquered the whole world! And it was easier than taking eggs from an unguarded nest. No one even flapped a wing or made a peep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ng of Assyria, can an ax or a saw overpower the one who uses it? Can a wooden pole lift whoever holds it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ighty Lord All-Powerful will send a terrible disease to strike down your army, and you will burn with fever under your royal robe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oly God, who is the light of Israel, will turn into a fire, and in one day you will go up in flames, just like a thornbus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make your beautiful forests and fertile fields slowly ro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will be so few trees that even a young child can count them.Only a Few  Will Come 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people are in for trouble! You have made cruel and unfair law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ime is coming when the survivors from Israel and Judah will completely depend on the holy Lord of Israel, instead of the nation that defeated them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-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were as many people as there are grains of sand along the seashore, but only a few will survive to come back to Israel's mighty God. This is because he has threatened to destroy their nation, just as they deserv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All-Powerful has promised that everyone on this earth will be punishe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 Lord God All-Powerful says to his people in Jerusalem:The Assyrians will beat you with sticks and abuse you, just as the Egyptians did. But don't be afraid of them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on I will stop being angry with you, and I will punish them for their crime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beat the Assyrians with a whip, as I did the people of Midian near the rock at Oreb. And I will show the same mighty power that I used when I made a path through the sea in Egypt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y will no longer rule your nation. All will go well for you, and your burden will be lifte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my troops have reached the town of Aiath. They have gone through Migron, and they stored their supplies at Michmash,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fore crossing the valley and spending the night at Geba. The people of Ramah are terrified; everyone in Gibeah, the hometown of Saul, has run away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ud crying can be heard in the towns of Gallim, Laishah, and sorrowful Anathot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let you cheat the poor and needy and rob widows and orphans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one is left in Madmenah or Gebim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day the enemy will camp at Nob and shake a threatening fist at Mount Zion in Jerusalem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Lord All-Powerfulwill use his fearsome mightto bring down the tallest treesand chop off every branch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an ax, the glorious Lordwill destroy every treein the forests of Lebanon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at will you do when you are fiercely attacked and punished by foreigners? Where will you run for help? Where will you hide your valuables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will you escape being captured or killed? The Lord is still angry, and he isn't through with you yet!The Lord's Purpose  and the King of Assyria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ys:I am furious! And I will use the king of Assyria as a club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beat down you godless people. I am angry with you, and I will send him to attack you. He will take what he wants and walk on you like mud in the street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even bigger plans in mind, because he wants to destroy many nation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king of Assyria says:My army commanders are kings!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6">
  <a:themeElements>
    <a:clrScheme name="Theme7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2026-06-14T14:40:53Z</dcterms:created>
  <dcterms:modified xsi:type="dcterms:W3CDTF">2026-06-14T14:40:53Z</dcterms:modified>
  <dc:title>Bible.com.au: Isaiah 10:1-34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