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2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 would have disappearedlike Sodom and Gomorrah,if the Lord All-Powerfulhad not let a fewof its people survive.Justice, Not Sacrifices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no betterthan the leaders and peopleof Sodom and Gomorrah!So listen to the Lord Go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r sacrificesmean nothing to me.I am sick of your offeringsof rams and choice cattle;I don't like the bloodof bulls or lambs or goa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o asked you to bring all thiswhen you come to worship me?Stay out of my temple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acrifices are worthless,and your incense disgusting.I can't stand the evil you doon your New Moon Festivalsor on your Sabbathsand other times of worshi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your New Moon Festivalsand all others as well.They are a heavy burdenI am tired of carry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 matter how much you pray,I won't listen.You are too violen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h yourselves clean!I hate your filthy deeds.Stop doing wrong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arn to live right.See that justice is done.Defend widows and orphansand help the oppressed.”An Invitation  from the Lord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invite youto come and talk it over.Your sins are scarlet red,but they will be whiterthan snow or woo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saiah, the son of Amoz.And this is the message that I was given about Judah and Jerusalem when Uzziah, Jotham, Ahaz, and Hezekiah were the kings of Judah:A Guilty Na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willingly obey me,the best crops in the landwill be you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turn against me,your enemies will kill you.I, the Lord, have spoken.The Lord  Condemns Jerusalem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you are likean unfaithful wife.Once your judges were honestand your people lived right;now you are a cityfull of murder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ilver is fake,and your wineis watered dow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eaders have rejected meto become friends of crooks;your rulers are lookingfor gifts and bribes.Widows and orphansnever get a fair tria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All-Powerful,the mighty ruler of Israel,and I make you a promise:You are now my enemy,and I will show my angerby taking revenge on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unish you terriblyand burn away everythingthat makes you unfitto worship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I will choosejudges and advisorslike those you had before.Your new name will be“Justice and Faithfulness.”The Lord  Will Save Jerusalem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you will be savedby showing justice;Zion's people who turn to mewill be savedby doing righ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rebellious sinnerswho turn against me, the Lord,will all disappea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said,“Listen, heaven and earth!The children I raisedhave turned against m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made ashamedof those groves of treeswhere you worshiped idol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like a grove of treesdying in a drough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trongest leaderswill be like dry woodset on fire by their idols.No one will be able to help,as they all go up in flam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xen and donkeys knowwho owns and feeds them,but my people won't ever learn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are a sinful nationloaded down with guilt.You are wicked and corruptand have turned from the Lord,the holy God of Israe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be punished more?Why not give up your sin?Your head is badly bruised,and you are weak all o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your head to your toesthere isn't a healthy spot.Bruises, cuts, and open soresgo without careor oil to ease the pain.A Country in Ruin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untry lies in ruins;your towns are in ashes.Foreigners and strangerstake and destroy your landwhile you watc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ies surround Jerusalem,alone like a hutin a vineyardor in a cucumber fiel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2026-06-14T14:40:21Z</dcterms:created>
  <dcterms:modified xsi:type="dcterms:W3CDTF">2026-06-14T14:40:21Z</dcterms:modified>
  <dc:title>Bible.com.au: Isaiah 1:1-31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