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rael, the Lord sent meto look after you.But you trap his prophetsand flood his templewith your hat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brutal and corrupt,as were the men of Gibeah.But God remembers your sin,and you will be punished.Sin's Terrible Resul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rael, when I, the Lord,found you long agoit was like findinggrapes in a barren desertor tender young figs.Then you worshiped Baal Peor,that disgusting idol,and you became as disgustingas the idol you l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Israel, your glorywill fly away like birds—your women will no longerbe able to give bi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if you do have children,I will take them alland leave you to mourn.I will turn away,and you will sink downin deep trou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rael, when I first met you,I thought of you as palm treesgrowing in fertile ground.Now you lead your people out,only to be slaughtered.Hosea's Ad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Lord, do just one thingfor your people—make their women unableto have childrenor to nurse their babies.The Lord's Judgment o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rael, I first beganto hate you becauseyou did evil at Gilgal.Now I will chase youout of my house.No longer will I love you;your leaders betraye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rael, you are a vinewith dried-up rootsand fruitless branches.Even if you had more childrenand loved them dearly,I would slaughter them all.Hosea Warns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you disobeyed my God.Now he will force you to roamfrom nation to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Will Be Punis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don't celebrateor make noisy shoutslike other nations.You have been unfaithfulto your God.Wherever grain is threshed,you behave like prostitutesbecause you enjoythe money you rece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 will run shortof grain and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will have to leavethe land of the Lord.Some of you will go to Egypt;others will go to Assyriaand eat unclean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on't be able to offersacrifices of wineto the Lord.None of your sacrificeswill please him—they will be uncleanlike food offered to the dead.Your food will only be usedto satisfy your hunger;none of it will be broughtto the Lord's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no longer be ableto celebrate the festival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if you escape alive,you will end up in Egyptand be buried in Memphis.Your silver treasureswill be lost among weeds;thorns will sprout in your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rael, the time has come.You will get what you deserve,and you will know it.“Prophets are fools,” you say.“And God's messengersare crazy.”Your terrible guilthas filled you with hatre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2026-08-02T14:17:54Z</dcterms:created>
  <dcterms:modified xsi:type="dcterms:W3CDTF">2026-08-02T14:17:54Z</dcterms:modified>
  <dc:title>Bible.com.au: Hosea 9:1-17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