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2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ruined,and now the nationsconsider you worthl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like a wild donkeythat goes its own way.You've run off to Assyriaand hired them as 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argain with nations,but I'll catch you anyway.Soon you will suffer abuseby kings and rul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builtmany altars where you offersacrifices for sin.But these altars have becomeplaces for s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structions for sacrificeswere written in detail,but you ignor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crifice your best animalsand eat the sacrificial meals,but I, the Lord,refuse your offerings.I will remember your sinsand punish you.Then you will return to Egyp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created you,but you forgot me.You and Judah built palacesand many strong cities.Now I will send fire to destroyyour towns and fortress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Rejects the Lord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a warning!Israel, you broke our agreementand ignored my teaching.Now an eagle is swooping downto attack my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say, “We claim you,the Lord, as our God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enemieswill chase you for rejectingour good agree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hose kings and leaderswithout consulting me;you made silver and gold idolsthat led to your down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ty of Samaria, I'm angrybecause of your idolin the shape of a calf.When will you everbe innocent agai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from Israel builtthat idol for you,but only I am God.And so it will be smashedto piec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catter windinstead of wheat,you will harvest a whirlwindand have no wheat.Even if you harvest grain,enemies will steal it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2026-06-02T00:43:15Z</dcterms:created>
  <dcterms:modified xsi:type="dcterms:W3CDTF">2026-06-02T00:43:15Z</dcterms:modified>
  <dc:title>Bible.com.au: Hosea 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