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35715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sea 7:1-1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o heal its wounds.But then I see the crimesin Israel and Samaria.Everyone is deceitful;robbers roam the street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one realizesthat I have seen their sinssurround them like a floo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king and his officialstake great pleasurein their sin and decei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one burns with desire—they are like coals in an oven,ready to burst into flame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 the day their kingwas crowned,his officials got him drunk,and he joinedin their foolishnes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anger is a firethat smolders all night,then flares up at daw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flamesdestroying their leaders.And their kings are powerless;none of them trust m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eople of Israelhave mixed with foreigners;they are a thin piece of breadscorched on one sid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don't seem to realizehow weak and feeble they are;their hair has turned gray,while foreigners rul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the Lord, their God,but in all of their troublestheir pride keeps themfrom returning to me.No Help from Foreign NationsThe Lord said: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rael is a senseless bird,fluttering back and forthbetween Egypt and Assyria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will catch them in a netas hunters trap birds;I threatened to punish them,and indeed I will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rouble and destructionwill be their rewardfor rejecting me.I would have rescued them,but they told me lie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don't really pray to me;they just howl in their beds.They have rejected me for Baaland slashed themselves,in the hope that Baalwill bless their crop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taught them what they know,and I made them strong.Now they plot against me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refuse to obey.They are more uselessthan a crooked arrow.Their leaders will die in warfor saying foolish things.Egyptians will laugh at them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9">
  <a:themeElements>
    <a:clrScheme name="Theme6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2026-10-18T16:28:02Z</dcterms:created>
  <dcterms:modified xsi:type="dcterms:W3CDTF">2026-10-18T16:28:02Z</dcterms:modified>
  <dc:title>Bible.com.au: Hosea 7:1-16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