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2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n't seem to realizehow weak and feeble they are;their hair has turned gray,while foreigners ru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, their God,but in all of their troublestheir pride keeps themfrom returning to me.No Help from Foreign NationsThe Lord sai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is a senseless bird,fluttering back and forthbetween Egypt and Assyri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catch them in a netas hunters trap birds;I threatened to punish them,and indeed I wil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ouble and destructionwill be their rewardfor rejecting me.I would have rescued them,but they told me l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n't really pray to me;they just howl in their beds.They have rejected me for Baaland slashed themselves,in the hope that Baalwill bless their crop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aught them what they know,and I made them strong.Now they plot against me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fuse to obey.They are more uselessthan a crooked arrow.Their leaders will die in warfor saying foolish things.Egyptians will laugh at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heal its wounds.But then I see the crimesin Israel and Samaria.Everyone is deceitful;robbers roam the stree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realizesthat I have seen their sinssurround them like a fl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and his officialstake great pleasurein their sin and dece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burns with desire—they are like coals in an oven,ready to burst into flam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day their kingwas crowned,his officials got him drunk,and he joinedin their foolish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anger is a firethat smolders all night,then flares up at daw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flamesdestroying their leaders.And their kings are powerless;none of them trust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Israelhave mixed with foreigners;they are a thin piece of breadscorched on one sid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2026-06-14T14:40:25Z</dcterms:created>
  <dcterms:modified xsi:type="dcterms:W3CDTF">2026-06-14T14:40:25Z</dcterms:modified>
  <dc:title>Bible.com.au: Hosea 7:1-16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