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7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People Spe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return to the Lord.He has torn us to shreds,but he will bandage our woundsand make us we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wo or three dayshe will heal usand restore our strengththat we may live with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do our bestto know the Lord.His coming is as certainas the morning sun;he will refresh us like rainrenewing the earthin the springtime.The Lord Speaks to  Israel and Jud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 and Judah,what can I do with you?Your love for me disappearsmore quickly than mistor dew at sunri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I slaughtered youwith the wordsof my prophets.That's why my judgments blazedlike the dawning su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d rather for you to be faithfuland to know methan to offer sacrific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a place named Adam,you betrayed meby breaking our agree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Gilead is evil;your hands are stainedwith the blood of victim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iests are like a gangof robbers in ambush.On the road to Shechemyou murder and commitother horrible cri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terrible thingin Israel—you are unfaithfuland unfit to worship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udah,your time is coming too.The Lord Wants To Help IsraelI, the Lord, would like to makemy nation prosper agai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2026-09-30T06:52:31Z</dcterms:created>
  <dcterms:modified xsi:type="dcterms:W3CDTF">2026-09-30T06:52:31Z</dcterms:modified>
  <dc:title>Bible.com.au: Hosea 6:1-11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