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006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6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in Gilead is evil;your hands are stainedwith the blood of victim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priests are like a gangof robbers in ambush.On the road to Shechemyou murder and commitother horrible crim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a terrible thingin Israel—you are unfaithfuland unfit to worship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of Judah,your time is coming too.The Lord Wants To Help IsraelI, the Lord, would like to makemy nation prosper again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's People Spea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's return to the Lord.He has torn us to shreds,but he will bandage our woundsand make us wel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wo or three dayshe will heal usand restore our strengththat we may live with hi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's do our bestto know the Lord.His coming is as certainas the morning sun;he will refresh us like rainrenewing the earthin the springtime.The Lord Speaks to  Israel and Juda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of Israel and Judah,what can I do with you?Your love for me disappearsmore quickly than mistor dew at sunri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's why I slaughtered youwith the wordsof my prophets.That's why my judgments blazedlike the dawning su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'd rather for you to be faithfuland to know methan to offer sacrific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a place named Adam,you betrayed meby breaking our agreemen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2026-08-02T15:25:36Z</dcterms:created>
  <dcterms:modified xsi:type="dcterms:W3CDTF">2026-08-02T15:25:36Z</dcterms:modified>
  <dc:title>Bible.com.au: Hosea 6:1-11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