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2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5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a warning on the trumpet!Let it be heard in Gibeah,Ramah, and sinful Bethel.Benjamin, watch out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will punishand wipe out Israel.This is my solemn promiseto every tribe of Isra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's leaders are like crookswho move boundary markers;that's why I will flood themwith my ang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was brutally crushed.They got what they deservedfor worshiping useless idol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, the Lord,will fill Israel with maggotsand make Judah ro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srael and Judah sawtheir sickness and wounds,Israel asked help from Assyriaand its mighty king.But the king cannot cure themor heal their wound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'll become a fierce lionattacking Israel and Judah.I'll snatch and carry offwhat I want,and no one can stop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'll return to my templeuntil they confess their guiltand worship me,until they are desperateand beg for my help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and Judah  Will Be JudgedThe Lord sai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you priests!Pay attention, Israel!Listen, you membersof the royal family.Justice was your duty.But at Mizpah and Mount Taboryou trapped the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place of worshipyou were a treacherous pit,and I will punish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I know all about you,and because of your unfaithfulness,I find you unacceptab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vil deeds are the reasonyou won't return to me,your Lord God.And your constant craving for sexkeeps you from knowing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r pridetestifies to your guilt;it makes you stumble,and Judah stumbles too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ffer sheep and cattleas sacrifices to me,but I have turned awayand refuse to be fou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een unfaithfulto me, your Lord;you have had childrenby prostitutes.So at the New Moon Festival,you and your cropswill be destroyed.The Lord Warns  Israel and Juda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2026-06-02T00:43:15Z</dcterms:created>
  <dcterms:modified xsi:type="dcterms:W3CDTF">2026-06-02T00:43:15Z</dcterms:modified>
  <dc:title>Bible.com.au: Hosea 5:1-15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