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4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encourage others to sin,so you can stuff yourselveson their sin offerin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why I will punishthe people for their deeds,just as I will punishyou priest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food won't satisfy,and having sex at pagan shrineswon't produce children.My people have rebelled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been unfaithfulto me, their Lord.God Condemns Israel's IdolatryMy people, you are foolishbecause of too much pleasureand too much wi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expect wooden idolsand other objects of woodto give you advice.Lusting for sex at pagan shrineshas made you unfaithfulto me, your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ffer sacrificeson mountaintops and hills,under oak trees, and wherevergood shade is found.Your own daughtersand daughters-in-lawsell themselves for sex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n't punish them.You men are to blame,because you go to prostitutesand offer sacrifices with themat pagan shrines.Your own foolishnesswill lead to your ru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are unfaithful,but don't lead Judah to sin.Stop worshiping at Gilgalor at sinful Bethel.And quit making promisesin my name—the nameof the living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nothing morethan a stubborn cow—so stubborn that I, the Lord,cannot feed you like lambsin an open pastu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ople of Israelare charmed by idols.Leave those people alone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Unfaithfu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et drunk, then sleepwith prostitutes;you would rather be vulgarthan lead a decent lif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you will be swept awayin a whirlwindfor sacrificing to idol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listenas the Lord accuseseveryone in the land!No one is faithful or loyalor truly cares about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ing, dishonesty, murder,robbery, unfaithfulness—these happen all the time.Violence is everywhe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your land is a desert.Every living creature is dying—people and wild animals,birds and fish.The Lord Warns the Priests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accuse just anyone!Not everyone is at fault.My case is against you,the pries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d the prophetswill stumble day and night;I'll silence your moth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iests have rejected me,and my people are destroyedby refusing to obey.Now I'll reject you and forgetyour children, because youhave forgotten my La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adding more of you priests,you multiply the numberof people who sin.Now I'll change your prideinto sha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2026-06-12T00:20:49Z</dcterms:created>
  <dcterms:modified xsi:type="dcterms:W3CDTF">2026-06-12T00:20:49Z</dcterms:modified>
  <dc:title>Bible.com.au: Hosea 4:1-19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