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3: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Love Offers Hop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again the Lord spoke to me. And this time he said, “Hosea, fall in love with an unfaithful woman who has a lover. Do this to show that I love the people of Israel, even though they worship idols and enjoy the offering cakes made with fru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paid 15 pieces of silver and about 150 kilograms of grain for such a wo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said, “Now you are mine! You will have to remain faithful to me, though it will be a long time before we sleep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ill also be a long time before Israel has a king or before sacrifices are offered at the temple or before there is any way to get guidance from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later, Israel will turn back to the Lord their God and to David their king. At that time they will come to the Lord with fear and trembling, and he will be good 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2026-08-02T13:26:09Z</dcterms:created>
  <dcterms:modified xsi:type="dcterms:W3CDTF">2026-08-02T13:26:09Z</dcterms:modified>
  <dc:title>Bible.com.au: Hosea 3:1-5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