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ll hold back the harvestof grain and grapes.I'll take backmy wool and my linenthat cover her bod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ll strip her nakedin the sight of her lovers.No one can rescue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ll stop Israel's celebrations—no more New Moon Festivals,Sabbaths, or other fe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said, “My lovers gave mevineyards and fig treesas payment for sex.”Now I, the Lord, will ruinher vineyards and fig trees;they will become clumps of weedseaten by wil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ll punish her for the daysshe worshiped Baaland burned incense to him.I'll punish her for the timesshe forgot about meand wore jewelry and ringsto attract her lovers.I, the Lord, have spoken!The Lord Will Help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rael, I, the Lord,will lure you into the desertand speak gently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turn your vineyards,and then Trouble Valleywill become Hopeful Valley.You will say “Yes” to meas you did in your youth,when leaving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promise from that day on, you will call me your husband instead of you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no longer even let you mention the names of those pagan gods that you called “M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agree to let you live in peace—you will no longer be attacked by wild animals and birds or by weapons of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let your brothers be called “My People” and your sisters be called “Shown Mercy.”The Lord Promises  To Punish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accept you as my wife forever, and instead of a bride price I will give you justice, fairness, love, kin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aithfulness. Then you will truly know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ommand the sky to send rain 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ill produce grain, grapes, and olives in Jezreel Vall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catter the seeds and show mercy to Lo-Ruhamah. I will say to Lo-Ammi, “You are my people,” and they will answer, “You are 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use! Accuse your mother!She is no longer my wife,and now I, the Lord,am not her husband.Beg her to give up prostitutionand stop being un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 will strip her nakedlike the day she was born.I will make her barrenlike a desert,and she will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hildren are the resultof her unfaithfulness,and I'll show you no p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mother was unfaithful.She was disgraceful and said,“I'll run after my lovers.Everything comes from them—my food and drink,my linen and wool,my olive oil and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will builda fence of thornsto block her p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run after her lovers,but not catch them;she will search,but not find them.Then she will say, “I'll returnto my first husband.Life was better th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n't know that her grain,wine, and olive oilwere gifts from me,as were the gold and silvershe used in worshiping Baal.]]></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2026-05-18T05:38:47Z</dcterms:created>
  <dcterms:modified xsi:type="dcterms:W3CDTF">2026-05-18T05:38:47Z</dcterms:modified>
  <dc:title>Bible.com.au: Hosea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