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82193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sea 14:1-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urn Back to the Lord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rael, return! Come backto the Lord, your God.Sin has made you fall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turn to the Lord and say,“Please forgive our sins.Accept our good sacrificesof praise instead of bull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syria can't save us,and chariots can't help.So we will no longer worshipthe idols we have made.Our Lord, you show mercyto orphans.”The Lord Promises  To Forgive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rael, you have rejected me,but my anger is gone;I will heal you and love youwithout limi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be like the dew—then you will blossom like liliesand have roots like a tre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branches will spreadwith the beautyof an olive treeand with the aromaof Lebanon Fores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rest in my shade,and your grain will grow.You will blossomlike a vineyardand be famous as the winefrom Lebano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rael, give up your idols!I will answer your prayersand take care of you.I am that glorious tree,the source of your frui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are wise, you will knowand understand what I mean.I am the Lord, and I lead youalong the right path.If you obey me,we will walk together,but if you are wicked,you will stumbl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4">
  <a:themeElements>
    <a:clrScheme name="Theme7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2026-09-30T22:01:06Z</dcterms:created>
  <dcterms:modified xsi:type="dcterms:W3CDTF">2026-09-30T22:01:06Z</dcterms:modified>
  <dc:title>Bible.com.au: Hosea 14:1-9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