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give up your idols!I will answer your prayersand take care of you.I am that glorious tree,the source of your fru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ise, you will knowand understand what I mean.I am the Lord, and I lead youalong the right path.If you obey me,we will walk together,but if you are wicked,you will stum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Back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return! Come backto the Lord, your God.Sin has made you f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the Lord and say,“Please forgive our sins.Accept our good sacrificesof praise instead of bul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can't save us,and chariots can't help.So we will no longer worshipthe idols we have made.Our Lord, you show mercyto orphans.”The Lord Promises  To Forgiv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 rejected me,but my anger is gone;I will heal you and love youwithout lim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like the dew—then you will blossom like liliesand have roots like a tr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anches will spreadwith the beautyof an olive treeand with the aromaof Lebanon Fo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est in my shade,and your grain will grow.You will blossomlike a vineyardand be famous as the winefrom Leban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2026-08-03T08:37:00Z</dcterms:created>
  <dcterms:modified xsi:type="dcterms:W3CDTF">2026-08-03T08:37:00Z</dcterms:modified>
  <dc:title>Bible.com.au: Hosea 14:1-9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