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483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ip you apart like a bearrobbed of her cubs.I will gnaw on your bones,as though I were a lionor some other wild anima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are done for.Don't expect help from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anted a king and rulers.Where is your king now?What cities have ruler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anger, I gave you a king;in my fury, I took him away.Israel's Terrible FateThe Lord sai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r terrible sinsare written downand stored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like a senseless childwho refuses to be bornat the proper ti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, the Lord, rescue youfrom death and the grave?No! I call death and the graveto strike you like a plague.I refuse to show merc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if you prospermore than the other tribes,I, the Lord, will wipe you out,just as a scorching desert winddries up streams of water.I will take awayyour precious treasur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aria will be punishedfor turning against me.It will be destroyed in war—children will be beatenagainst rocks,and pregnant womenwill be ripped op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Doomed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leaders spoke,everyone in Israel trembledand showed great respect.But you sinned by worshiping Baal,and you were destroy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continue to sinby designing and makingidols of silverin the shape of calves.You are told to sacrificeto these idols—yes, even to kiss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ll of you will vanishlike the mist or the dewof early morning,or husks of grain in the windor smoke from a chimne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have been your Godsince the timeyou were in Egypt.I am the only God you know,the only one who can sa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k care of youin a thirsty dese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d you till you were satisfied,then you became proudand forgot abou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attack like a lion,ambush you like a leopar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2026-05-25T18:01:18Z</dcterms:created>
  <dcterms:modified xsi:type="dcterms:W3CDTF">2026-05-25T18:01:18Z</dcterms:modified>
  <dc:title>Bible.com.au: Hosea 13:1-16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