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29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2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I, the Lord,am still your God,just as I have beensince the timeyou were in Egypt.Now I will force youto live in tents once again,as you did in the deser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oke to the prophets—often I spoke in visions.And so, I will send my prophetswith messages of doo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lead is terribly sinfuland will end up ruined.Bulls are sacrificed in Gilgalon altars made of stones,but those stones will be scatteredin every fie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escaped to Syriawhere he tended sheepto earn himself a w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ent the prophet Mosesto lead Israel from Egyptand to keep them saf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I will make you payfor your violent crimesand for insulting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y long Israel chaseswind from the desert;deceit and violenceare found everywhere.Treaties are made with Assyria;olive oil is taken to Egypt.Israel and Judah Condemne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lso brings chargesagainst the people of Judah,the descendants of Jacob.He will punish themfor what they have don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before Jacob was born,he cheated his brother,and when he grew up,he fought against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Bethel, Jacob wrestledwith an angel and won;then with tears in his eyes,he asked for a blessing,and God spoke to us the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name is the Lord,the Lord God All-Powerfu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return to your God.Patiently trust him,and show love and justi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you enjoy cheatingand taking advantageof oth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y to yourself, “I'm rich!I earned it all on my own,without committing a sin.”The Lord Is Still  the God of Israel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2026-06-15T08:43:40Z</dcterms:created>
  <dcterms:modified xsi:type="dcterms:W3CDTF">2026-06-15T08:43:40Z</dcterms:modified>
  <dc:title>Bible.com.au: Hosea 12:1-14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