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1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I can't let you go.I can't give you up.How could I possibly destroy youas I did the towns of Admahand Zeboiim?I just can't do it.My feelings for youare much too stro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I won't lose my temperand destroy you again.I am the Holy God—not merely some human,and I won't stay angr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will roar like a lion,and my children will return,trembling from the we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come back,fluttering like birds from Egyptor like doves from Assyria.Then I will bring themback to their homes.I, the Lord, have spoken!Israel and Judah Compared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is deceitful to me,their loyal and holy God;they surround me with lies,and Judah worshipsother go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Love for His Peop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srael was a child,I loved him, and I calledmy son out of Egyp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the saying goes,“The more they were called,the more they rebelled.”They never stopped offeringincense and sacrificesto the idols of Baa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ook Israel by the armand taught them to walk.But they would not admitthat I was the onewho had healed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ed them with kindnessand with love,not with ropes.I held them close to me;I bent down to feed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rejected me,and so must return to Egypt;now Assyria will rule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 will visit their cities,and their plans will fa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are determinedto reject me for a godthey think is stronger,but he can't hel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2026-06-14T14:40:53Z</dcterms:created>
  <dcterms:modified xsi:type="dcterms:W3CDTF">2026-06-14T14:40:53Z</dcterms:modified>
  <dc:title>Bible.com.au: Hosea 11:1-12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