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09906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sea 10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, you have neverstopped sinningsince that time at Gibeah.That's why youwill be attacked at Gibea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sins have doubled,and you are rebellious.Now I have decidedto send nations to attackand put you in chain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ce you were obedientlike a calfthat loved to thresh grain.But I will put a harnesson your beautiful neck;you and Judah must plowand cultivate the groun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low your fields,scatter seeds of justice,and harvest faithfulness.Worship me, the Lord,and I will send my saving powerdown like rai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planted evil,harvested injustice, and eatenthe fruit of your lies.You trusted your own strengthand your powerful forc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war will break out,and your fortresseswill be destroyed.Your enemies will do to youwhat Shalman did to the peopleof Beth-Arbel—mothers and their childrenwill be beaten to deathagainst rock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hel, this will be your fatebecause of your evil.Israel, at dawn your kingwill be kille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ere a healthy vinecovered with grapes.But the more grapes you grew,the more altars you built;the better off you became,the better shrines you set upfor pagan god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deceitful and disloyal.So you will payfor your sins,because the Lord will destroyyour altars and image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e don't have a king,”you will say.“We don't fear the Lord.And what good are kings?”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, you break treatiesand don't keep promises;you turn justiceinto poisonous weedswhere healthy plants should grow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who live in Samaria tremblewith concern for the idolsat sinful Bethel.The idol there was the prideof the priests,but it has been put to shame;now everyone will cr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will be taken to Assyriaand given to the great king.Then Israel will be disgracedfor worshiping that idol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 twig in a stream,the king of Samariawill be swept awa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ltars at sinful Bethelwill be destroyedfor causing Israel to sin;they will be grown overwith thorns and thistles.Then everyone will begthe mountains and hillsto cover and protect them.The Lord Promises  To Punish Israel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9">
  <a:themeElements>
    <a:clrScheme name="Theme7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2026-05-18T05:39:51Z</dcterms:created>
  <dcterms:modified xsi:type="dcterms:W3CDTF">2026-05-18T05:39:51Z</dcterms:modified>
  <dc:title>Bible.com.au: Hosea 10:1-15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