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68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found fault with it and said,“I tell you the time will come,when I will makea new agreementwith the people of Israeland the people of Jud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on't be like the agreementthat I madewith their ancestors,when I took them by the handand led them out of Egypt.They broke their agreementwith me,and I stopped caringabout them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 I tell the peopleof Israelthis is my new agreement:‘The time will comewhen I, the Lord,will write my lawson their minds and hearts.I will be their God,and they will bemy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one of themwill have to teach anotherto know me, their Lord.’“All of them will know me,no matter who they a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reat them with kindness,even though they are wicked.I will forget their sin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talks about a new agreement, he means that the first one is out of date. And anything that is old and useless will soon disapp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etter Prom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mean is we have a high priest who sits at the right side of God's great throne in heav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serves as the priest in the most holy place inside the real tent there in heaven. This tent of worship was set up by the Lord, not by huma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all priests must offer gifts and sacrifices, Christ also needed to have something to off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were here on earth, he would not be a priest at all, because here the Law appoints other priests to offer sacrific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ent where they serve is just a copy and a shadow of the real one in heaven. Before Moses made the tent, he was told, “Be sure to make it exactly like the pattern you were shown on the mountain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hrist has been appointed to serve as a priest in a much better way, and he has given us much assurance of a better agree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irst agreement with God had been all right, there would not have been any need for another 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2026-06-04T02:36:38Z</dcterms:created>
  <dcterms:modified xsi:type="dcterms:W3CDTF">2026-06-04T02:36:38Z</dcterms:modified>
  <dc:title>Bible.com.au: Hebrews 8:1-13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