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874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7: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riests are given a tenth of what people earn. But all priests die, except Melchizedek, and the Scriptures teach that he is aliv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Levi's descendants are now the ones who receive a tenth from people. We could even say that when Abraham gave Melchizedek a tenth, Levi also gave him a ten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is is because Levi was born later into the family of Abraham, who gave a tenth to Melchizede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Even though the Law of Moses says the priests must be descendants of Levi, those priests cannot make anyone perfect. So there needs to be a priest like Melchizedek, rather than one from the priestly family of Aar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hen the rules for selecting a priest are changed, the Law must also be chang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person we are talking about is our Lord, who came from a tribe that had never had anyone to serve as a priest at the alta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Everyone knows he came from the tribe of Judah, and Moses never said priests would come from that trib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ll of this becomes clearer, when someone who is like Melchizedek is appointed to be a pries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at person wasn't appointed because of his ancestors, but because his life can never e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Scriptures say about him,“You are a priest forever,just like Melchizede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riestly Family  of Melchizede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n this way a weak and useless command was put asid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ecause the Law cannot make anything perfect. At the same time, we are given a much better hope, and it can bring us close to G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21 ]]></a:t>
            </a:r>
            <a:r>
              <a:rPr lang="en-US" b="1" sz="3000" spc="0" u="none">
                <a:solidFill>
                  <a:srgbClr val="000000">
                    <a:alpha val="100.00%"/>
                  </a:srgbClr>
                </a:solidFill>
                <a:latin typeface="Calibri"/>
              </a:rPr>
              <a:t><![CDATA[God himself made a promise when this priest was appointed. But he did not make a promise like this when the other priests were appointed. The promise he made is,“I, the Lord, promise that youwill be a priest forever!And I will neverchange my mi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is means that Jesus guarantees us a better agreement with G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re have been a lot of other priests, and all of them have di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Jesus will never die, and so he will be a priest forev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is forever able to save the people he leads to God, because he always lives to speak to God for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esus is the high priest we need. He is holy and innocent and faultless, and not at all like us sinners. Jesus is honored above all beings in heav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is better than any other high priest. Jesus doesn't need to offer sacrifices each day for his own sins and then for the sins of the people. He offered a sacrifice once for all, when he gave himself.]]></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Law appoints priests who have weaknesses. But God's promise, which came later than the Law, appoints his Son. And he is the perfect high priest forev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elchizedek was both king of Salem and priest of God Most High. He was the one who went out and gave Abraham his blessing, when Abraham returned from killing the king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Abraham gave him a tenth of everything he had.The meaning of the name Melchizedek is “King of Justice.” But since Salem means “peace,” he is also “King of Pea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e are not told he had a father or mother or ancestors or beginning or end. He is like the Son of God and will be a priest forev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tice how great Melchizedek was! Our famous ancestor Abraham gave him a tenth of what he had taken from his enemi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aw teaches that even Abraham's descendants must give a tenth of what they possess. And they are to give this to their own relatives, who are the descendants of Levi and are pries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lthough Melchizedek wasn't a descendant of Levi, Abraham gave him a tenth of what he had. Then Melchizedek blessed Abraham, who had been given God's promis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Everyone agrees a person who gives a blessing is greater than the one who receives the blessing.]]></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2026-07-26T02:21:10Z</dcterms:created>
  <dcterms:modified xsi:type="dcterms:W3CDTF">2026-07-26T02:21:10Z</dcterms:modified>
  <dc:title>Bible.com.au: Hebrews 7:1-28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