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483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riests are given a tenth of what people earn. But all priests die, except Melchizedek, and the Scriptures teach that he is al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evi's descendants are now the ones who receive a tenth from people. We could even say that when Abraham gave Melchizedek a tenth, Levi also gave him a ten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is because Levi was born later into the family of Abraham, who gave a tenth to Melchizede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ough the Law of Moses says the priests must be descendants of Levi, those priests cannot make anyone perfect. So there needs to be a priest like Melchizedek, rather than one from the priestly family of Aar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rules for selecting a priest are changed, the Law must also be chang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rson we are talking about is our Lord, who came from a tribe that had never had anyone to serve as a priest at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one knows he came from the tribe of Judah, and Moses never said priests would come from that trib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of this becomes clearer, when someone who is like Melchizedek is appointed to be a pri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person wasn't appointed because of his ancestors, but because his life can never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criptures say about him,“You are a priest forever,just like Melchized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riestly Family  of Melchizede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is way a weak and useless command was put asid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the Law cannot make anything perfect. At the same time, we are given a much better hope, and it can bring us close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God himself made a promise when this priest was appointed. But he did not make a promise like this when the other priests were appointed. The promise he made is,“I, the Lord, promise that youwill be a priest forever!And I will neverchange my mi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means that Jesus guarantees us a better agreement with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have been a lot of other priests, and all of them have d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esus will never die, and so he will be a priest fore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is forever able to save the people he leads to God, because he always lives to speak to God fo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is the high priest we need. He is holy and innocent and faultless, and not at all like us sinners. Jesus is honored above all beings in heav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is better than any other high priest. Jesus doesn't need to offer sacrifices each day for his own sins and then for the sins of the people. He offered a sacrifice once for all, when he gave himsel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Law appoints priests who have weaknesses. But God's promise, which came later than the Law, appoints his Son. And he is the perfect high priest fore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lchizedek was both king of Salem and priest of God Most High. He was the one who went out and gave Abraham his blessing, when Abraham returned from killing the k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Abraham gave him a tenth of everything he had.The meaning of the name Melchizedek is “King of Justice.” But since Salem means “peace,” he is also “King of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re not told he had a father or mother or ancestors or beginning or end. He is like the Son of God and will be a priest forev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ice how great Melchizedek was! Our famous ancestor Abraham gave him a tenth of what he had taken from his enem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aw teaches that even Abraham's descendants must give a tenth of what they possess. And they are to give this to their own relatives, who are the descendants of Levi and are prie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though Melchizedek wasn't a descendant of Levi, Abraham gave him a tenth of what he had. Then Melchizedek blessed Abraham, who had been given God's promi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one agrees a person who gives a blessing is greater than the one who receives the blessing.]]></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2026-05-25T18:00:51Z</dcterms:created>
  <dcterms:modified xsi:type="dcterms:W3CDTF">2026-05-25T18:00:51Z</dcterms:modified>
  <dc:title>Bible.com.au: Hebrews 7:1-28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