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ffering made Jesus perfect, and now he can save forever all who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because God chose him to be a high priest like Melchizedek.Warning against Turning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ch more could be said about this subject. But it is hard to explain, and all of you are slow to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now you should have been teachers, but once again you need to be taught the simplest things about what God has said. You need milk instead of solid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who live on milk are like babies who don't really know what is r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id food is for mature people who have been trained to know right from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 high priest is appointed to help others by offering gifts and sacrifices to God because of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high priest has weaknesses of his own, and he feels sorry for foolish and sinful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he must offer sacrifices for his own sins and for the sins of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o one can have the honor of being a high priest simply by wanting to be one. Only God can choose a priest, and God is the one who chose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how it was with Christ. He became a high priest, but not just because he wanted the honor of being one. It was God who told him,“You are my Son, because todayI have become your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nother place, God says,“You are a priest foreverjust like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had the power to save Jesus from death. And while Jesus was on earth, he begged God with loud crying and tears to save him. He truly worshiped God, and God listened to his pray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is God's own Son, but still he had to suffer before he could learn what it really means to obey Go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2026-06-22T02:42:50Z</dcterms:created>
  <dcterms:modified xsi:type="dcterms:W3CDTF">2026-06-22T02:42:50Z</dcterms:modified>
  <dc:title>Bible.com.au: Hebrews 5:1-14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