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32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God has promised us a Sabbath when we will rest, even though it has not yet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 God's people will rest from their work, just as God rested from his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should do our best to enter the place of rest, so none of us will disobey and miss going there, as they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s word is alive and powerful! It is sharper than any double-edged sword. His word can cut through our spirits and souls and through our joints and marrow, until it discovers the desires and thoughts of our hear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hing is hidden from God! He sees through everything, and we will have to tell him the truth.Jesus Is  the Great High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ve a great high priest, who has gone into heaven, and he is Jesus the Son of God. This is why we must hold on to what we have said abou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understands every weakness of ours, because he was tempted in every way that we are. But he did not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enever we are in need, we should come bravely before the throne of our merciful God. There we will be treated with undeserved grace, and we will find hel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omise to enter the place of rest is still good, and we must take care that none of you miss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have heard the message, just as they did. But they failed to believe what they heard, and the message did not do them any g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ly people who have faith will enter the place of rest. It is just as the Scriptures say,“God became angryand told the people,‘You will never entermy place of rest!’ ”God said this, even though everything has been ready from the time of cre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act, somewhere the Scriptures say that by the seventh day, God had finished his work, and so he res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also read that he later said, “You people will never enter my place of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means that the promise to enter is still good, because those who first heard about it disobeyed and did not en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ch later God told David to make the promise again, just as I have already said,“If you hear his voice today,don't be stubbo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Joshua had really given the people rest, there would not be any need for God to talk about another day of rest.]]></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2026-07-08T13:08:26Z</dcterms:created>
  <dcterms:modified xsi:type="dcterms:W3CDTF">2026-07-08T13:08:26Z</dcterms:modified>
  <dc:title>Bible.com.au: Hebrews 4:1-16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