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4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stubborn!Don't rebel like those peoplewho were testedin the desert.*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orty years your ancestorstested God and sawthe things he di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n God got tired of themand said,‘You people nevershow good sense,and you don't understandwhat I want you to do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ecame angryand told the people,‘You will never entermy place of rest!’ 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watch out! Don't let evil thoughts or doubts make any of you turn from the living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ust encourage one another each day. And you must keep on while there is still a time that can be called “today.” If you don't, then sin may fool some of you and make you stubbor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ere sure about Christ when we first became his people. So let's hold tightly to our faith until the e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criptures say,“If you hear his voice today,don't be stubbornlike those who rebelled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ere those people that heard God's voice and rebelled? Weren't they the same ones that came out of Egypt with Mose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ere the people that made God angry for 40 years? Weren't they the ones that sinned and died in the desert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Is Greater than Mos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 did God say would never enter his place of rest? Weren't they the ones that disobeyed him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ee that those people did not enter the place of rest because they did not have fai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God has chosen you to be his holy people. So think about Jesus, the one we call our apostle and high priest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s faithful to God, who appointed him, just as Moses was faithful in serving all God's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deserves more honor than Moses, just as the builder of a house deserves more honor than the hou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course, every house is built by someone, and God is really the one who built everyth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was a faithful servant and told God's people what would be said in the fut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hrist is the Son in charge of God's people. And we are those people, if we keep on being brave and don't lose hope.A Rest for God's People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just as the Holy Spirit says,“If you hear God's voice today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2026-06-14T15:49:38Z</dcterms:created>
  <dcterms:modified xsi:type="dcterms:W3CDTF">2026-06-14T15:49:38Z</dcterms:modified>
  <dc:title>Bible.com.au: Hebrews 3:1-19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