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4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is Great Way  of Being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must give our full attention to what we were told, so we won't drift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essage spoken by angels proved to be true, and all who disobeyed or rejected it were punished as they deser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f we refuse this great way of being saved, how can we hope to escape? The Lord himself was the first to tell about it, and people who heard the message proved to us that it was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himself showed that his message was true by working all kinds of powerful miracles and wonders. He also gave his Holy Spirit to anyone he chose to.The One Who Leads Us  To Be S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know that God did not put the future world under the power of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where in the Scriptures someone says to God,“What makes you careabout us humans?Why are you concernedfor weaklings such as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de us lowerthan the angelsfor a while.Yet you have crowned uswith glory and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ou have put everythingunder our power!”God has put everything under our power and has not left anything out of our power. But we still don't see it all under our contr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we do see is Jesus, who for a little while was made lower than the angels. Because of God's gift of undeserved grace, Jesus died for everyone. And now that Jesus has suffered and died, he is crowned with glory and hon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thing belongs to God, and all things were created by his power. So God did the right thing when he made Jesus perfect by suffering, as Jesus led many of God's children to be saved and to share in his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d the people he makes holy all belong to the same family. This is why he isn't ashamed to call them his brothers and sis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even said to God,“I will tell them your nameand sing your praiseswhen they come togetherto worshi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said,“I will trust God.”Then he said,“Here I am with the childrenGod has giv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people of flesh and blood. This is why Jesus became one of us. He died to destroy the devil, who had power over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also died to rescue all of us who live each day in fear of d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clearly did not come to help angels, but he did come to help Abraham's descend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d to be one of us, so he could serve God as our merciful and faithful high priest and sacrifice himself for the forgiveness of 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that Jesus has suffered and was tempted, he can help anyone else who is temp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2026-09-17T15:13:42Z</dcterms:created>
  <dcterms:modified xsi:type="dcterms:W3CDTF">2026-09-17T15:13:42Z</dcterms:modified>
  <dc:title>Bible.com.au: Hebrews 2:1-18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