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4248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2: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you have put everythingunder our power!”God has put everything under our power and has not left anything out of our power. But we still don't see it all under our contro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at we do see is Jesus, who for a little while was made lower than the angels. Because of God's gift of undeserved grace, Jesus died for everyone. And now that Jesus has suffered and died, he is crowned with glory and hono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Everything belongs to God, and all things were created by his power. So God did the right thing when he made Jesus perfect by suffering, as Jesus led many of God's children to be saved and to share in his glor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esus and the people he makes holy all belong to the same family. This is why he isn't ashamed to call them his brothers and siste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even said to God,“I will tell them your nameand sing your praiseswhen they come togetherto worship.”]]></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also said,“I will trust God.”Then he said,“Here I am with the childrenGod has given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e are people of flesh and blood. This is why Jesus became one of us. He died to destroy the devil, who had power over dea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he also died to rescue all of us who live each day in fear of dy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esus clearly did not come to help angels, but he did come to help Abraham's descendant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had to be one of us, so he could serve God as our merciful and faithful high priest and sacrifice himself for the forgiveness of our si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is Great Way  of Being Sav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now that Jesus has suffered and was tempted, he can help anyone else who is tempt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e must give our full attention to what we were told, so we won't drift awa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message spoken by angels proved to be true, and all who disobeyed or rejected it were punished as they deserv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if we refuse this great way of being saved, how can we hope to escape? The Lord himself was the first to tell about it, and people who heard the message proved to us that it was tru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od himself showed that his message was true by working all kinds of powerful miracles and wonders. He also gave his Holy Spirit to anyone he chose to.The One Who Leads Us  To Be Sav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e know that God did not put the future world under the power of angel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mewhere in the Scriptures someone says to God,“What makes you careabout us humans?Why are you concernedfor weaklings such as w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made us lowerthan the angelsfor a while.Yet you have crowned uswith glory and honor.]]></a:t>
            </a:r>
          </a:p>
        </p:txBody>
      </p:sp>
    </p:spTree>
  </p:cSld>
  <p:clrMapOvr>
    <a:masterClrMapping/>
  </p:clrMapOvr>
</p:sld>
</file>

<file path=ppt/theme/theme1.xml><?xml version="1.0" encoding="utf-8"?>
<a:theme xmlns:a="http://schemas.openxmlformats.org/drawingml/2006/main" name="Theme19">
  <a:themeElements>
    <a:clrScheme name="Theme1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2026-05-21T01:16:48Z</dcterms:created>
  <dcterms:modified xsi:type="dcterms:W3CDTF">2026-05-21T01:16:48Z</dcterms:modified>
  <dc:title>Bible.com.au: Hebrews 2:1-18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