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never changes! He is the same yesterday, today, and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fooled by any kind of strange teachings. It is better to receive strength from God's gift of undeserved grace than to depend on certain foods. After all, these foods don't really help the people who ea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an altar where even the priests who serve in the place of worship have no right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high priest offers the blood of animals as a sin offering, the bodies of those animal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himself suffered outside the city gate, so his blood would make people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we should go outside the camp to Jesus and share in his dis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is earth we don't have a city that lasts forever, but we are waiting for such a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sacrifice is to keep offering praise to God in the name of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don't forget to help others and to share your possessions with them. This too is like offering a sacrifice that pleases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bey your leaders and do what they say. They are watching over you, and they must answer to God. So don't make them sad as they do their work. Make them happy. Otherwise, they won't be able to help you at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rvice That Pleas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Our consciences are clear, and we always try to liv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especially want you to pray that I can visit you again soon.Final Prayers and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gives peace, and he raised our Lord Jesus Christ from death. Now Jesus is like a Great Shepherd whose blood was used to make God's eternal agreement with his fl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ray God will make you ready to obey him and that you will always be eager to do right. May Jesus help you do what pleases God. To Jesus Christ be glory forever and ev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friends, I have written only a short letter to encourage you, and I beg you to pay close attention to what I have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now you surely must know that our friend Timothy is out of jail. If he gets here in time, I will bring him with me when I come to visi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lease give my greetings to your leaders and to the rest of the Lord's people.His followers from Italy send you their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pray that God will be kind to all of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being concerned about each other as the Lord's followers shou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ure to welcome strangers into your home. By doing this, some people have welcomed angels as guests, without even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 Lord's people who are in jail and be concerned for them. Don't forget those who are suffering, but imagine you are ther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respect for marriage. Always be faithful to your partner, because God will punish anyone who is immoral or unfaithful in marri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all in love with money. Be satisfied with what you have. The Lord has promised that he will not leave us or deser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should make you feel like saying,“The Lord helps me!Why should I be afraidof what peoplecan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forget about your leaders who taught you God's message. Remember what kind of lives they lived and try to have faith like their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2026-07-23T08:29:00Z</dcterms:created>
  <dcterms:modified xsi:type="dcterms:W3CDTF">2026-07-23T08:29:00Z</dcterms:modified>
  <dc:title>Bible.com.au: Hebrews 13:1-25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