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orrects all his children, and if he doesn't correct you, then you don't really belong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r earthly fathers correct us, and we still respect them. Isn't it even better to be given true life by letting our spiritual Father correct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ur human fathers correct us for a short time, and they do it as they think best. But God corrects us for our own good, because he wants us to be holy, as he 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never fun to be corrected. In fact, at the time it is always painful. But if we learn to obey by being corrected, we will do right and live at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stand up straight! Stop your knees from sha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alk a straight path. Then lame people will be healed, instead of getting worse.Warning against Turning  from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ry to live at peace with everyone! Live a clean life. If you don't, you will never se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e sure no one misses out on God's wonderful kindness. Don't let anyone become bitter and cause trouble for the rest of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tch out for immoral and ungodly people like Esau, who sold his future blessing for only one me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know how he later wanted it back. But there was nothing he could do to change things, even though he begged his father and cr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arge Crowd of Witnes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not come to a place like Mount Sinai that can be seen and touched. There is no flaming fire or dark cloud or stor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trumpet sound. The people of Israel heard a voice speak. But they begged it to sto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they could not obey its commands. They were even told to kill any animal that touched the mount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ight was so frightening that Moses said he shook with f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have now come to Mount Zion and to the heavenly Jerusalem. This is the city of the living God, where thousands and thousands of angels have come to celebr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re you will find all of God's dearest children, whose names are written in heaven. And you will find God himself, who judges everyone. Here also are the spirits of those good people who have been made perfe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is here! He is the one who makes God's new agreement with us, and his sprinkled blood says much better things than the blood of Ab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e sure you obey the one who speaks to you. The people did not escape, when they refused to obey the one who spoke to them at Mount Sinai. Do you think you can possibly escape, if you refuse to obey the one who speaks to you from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God spoke the first time, his voice shook only the earth. This time he has promised to shake the earth once again, and heaven to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ords “once again” mean that these created things will someday be shaken and removed. Then what cannot be shaken will la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ch a large crowd of witnesses is all around us! So we must get rid of everything that slows us down, especially the sin that just won't let go. And we must be determined to run the race that is ahead of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should be grateful we were given a kingdom that cannot be shaken. And in this kingdom we please God by worshiping him and by showing him great honor and respec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ur God is like a destructive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must keep our eyes on Jesus, who leads us and makes our faith complete. He endured the shame of being nailed to a cross, because he knew later on he would be glad he did. Now he is seated at the right side of God's thr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keep your mind on Jesus, who put up with many insults from sinners. Then you won't get discouraged and give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ne of you have yet been hurt in your battle against s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have forgotten that the Scriptures say to God's children,“When the Lord punishes you,don't make light of it,and when he corrects you,don't be discourag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corrects the peoplehe lovesand disciplines thosehe calls his 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patient when you are being corrected! This is how God treats his children. Don't all parents correct their children?]]></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2026-06-15T08:19:12Z</dcterms:created>
  <dcterms:modified xsi:type="dcterms:W3CDTF">2026-06-15T08:19:12Z</dcterms:modified>
  <dc:title>Bible.com.au: Hebrews 12:1-29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