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e are made holy because Christ obeyed God and offered himself once for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s do their work each day, and they keep on offering sacrifices that can never take away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Christ offered himself as a sacrifice that is good forever. Now he is sitting at God's right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stay there until his enemies are put under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one sacrifice he has forever set free from sin the people he bring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pirit also speaks of this by telling us that 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time comes,I will make an agreementwith them.I will write my lawson their minds and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will forgetabout their sinsand no longer remembertheir evil dee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ns are forgiven, there is no more need to offer sacrifices.Encouragement  and W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friends, the blood of Jesus gives us courage to enter the most holy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w of Moses is like a shadow of the good things to come. This shadow isn't the good things themselves, because it cannot free people from sin by the sacrifices offered year after y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way that leads to life! And this way takes us through the curtain that is Christ him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ve a great high priest who is in charge of God'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et's come near God with pure hearts and a confidence that comes from having faith. Let's keep our hearts pure, our consciences free from evil, and our bodies washed with clean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must hold tightly to the hope we say is ours. After all, we can trust the one who made the agreement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should keep on encouraging each other to be thoughtful and to do helpful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have given up the habit of meeting for worship, but we must not do that. We should keep on encouraging each other, especially since you know that the day of the Lord's coming is getting clos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sacrifices can be made for people who decide to sin after they find out about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e God's enemies, and all they can look forward to is a terrible judgment and a furious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wo or more witnesses accused someone of breaking the Law of Moses, that person could be put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t is much worse to dishonor God's Son and to disgrace the blood of the promise that made us holy. And it is just as bad to insult the Holy Spirit, who shows us mer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re were worshipers who already have their sins washed away and their consciences made clear, there would not be any need to go on offering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know that God has said he will punish and take revenge. We also know that the Scriptures say the Lord will judge his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terrible thing to fall into the hands of the living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n't forget all the hard times you went through when you first received the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times you were abused and mistreated in public, and at other times you shared in the sufferings of o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ere kind to people in jail. And you gladly let your possessions be taken away, because you knew you had something better, something that would last forev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eep on being brave! It will bring you great rewar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arn to be patient, so you will please God and be given what he has promi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Scriptures say,“God is coming soon!It won't be very lo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eople God acceptswill live becauseof their faith.But he isn't pleasedwith anyonewho turns b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not like those people who turn back and get destroyed. We will keep on having faith until we are sa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blood of bulls and goats cannot take away sins. It only reminds people of their sins from one year to the nex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Christ came into the world, he said to God,“Sacrifices and offeringsare not what you want,but you have given memy bo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you are not pleasedwith animal sacrificesand offerings for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hrist said,“And so, my God,I have come to dowhat you want,as the Scriptures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w teaches that offerings and sacrifices must be made because of sin. But why did Christ mention these things and say that God did not wan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l, it was to do away with offerings and sacrifices and to replace them. This is what he meant by saying to God, “I have come to do what you want.”]]></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2026-05-18T05:41:00Z</dcterms:created>
  <dcterms:modified xsi:type="dcterms:W3CDTF">2026-05-18T05:41:00Z</dcterms:modified>
  <dc:title>Bible.com.au: Hebrews 10:1-39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