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loved justiceand hated evil,and so I, your God,have chosen you.I appointed youand made you happierthan any of your frie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riptures also say,“In the beginning, Lord,you were the onewho laid the foundationof the earthand created the heave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all disappearand wear out like clothes,but you will last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ll them uplike a robeand change themlike a garment.But you are always the same,and you will live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never said to anyof the angels,“Sit at my right sideuntil I make your enemiesinto a footstool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gels are merely spirits sent to serve people who are going to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ng ago in many ways and at many times God's prophets spoke his message to our ances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ow at last, God sent his Son to bring his message to us. God created the universe by his Son, and everything will someday belong to the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s Son has all the brightness of God's own glory and is like him in every way. By his own mighty word, he holds the universe together.After the Son had washed away our sins, he sat down at the right side of the glorious God in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become much greater than the angels, and the name he was given is far greater than any of theirs.God's Son Is Greater  than Ang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has never saidto any of the angels,“You are my Son, because todayI have become your Father!”Neither has God saidto any of them,“I will be his Father,and he will be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God brings his first-born Son into the world, he commands all of his angels to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God speaks about the angels, he says,“I change my angels into windand my servantsinto flaming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says about his Son,“You are God,and you will ruleas King forever!Your royal powerbrings about justic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2026-08-02T14:32:17Z</dcterms:created>
  <dcterms:modified xsi:type="dcterms:W3CDTF">2026-08-02T14:32:17Z</dcterms:modified>
  <dc:title>Bible.com.au: Hebrews 1:1-14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