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ggai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promise that this new temple will be more glorious than the first one. I will also bless this city with peace.The Past and the Futu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twenty-fourth day of the ninth month, the Lord God All-Powerful told the prophet Hagg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ask the priests for their opinion on the following matt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uppose meat ready to be sacrificed to God is being carried in the folds of someone's clothing, and the clothing rubs against some bread or stew or wine or olive oil or any other food. Would those foods that were touched then become acceptable for sacrifice?“Of course not,” the priests answ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aggai said, “Suppose someone has touched a dead body and is considered unacceptable to worship God. If that person touches these foods, would they become unclean?”“Of course they would,” the priests answ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told Haggai to say:That's how it is with this entire nation. Everything you do and every sacrifice you offer is unacceptable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from now on, things will get better. Before you started laying the foundation for the tem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recalled what life was like in the past. When you wanted 200 kilograms of wheat, there were only 10, and when you wanted 50 jars of wine, there were only 2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made all of your hard work useless by sending mildew, mold, and hail—but you still did not return to me, your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day you have completed the foundation for my temple, so listen to what your future will be li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lorious New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though you have not yet harvested any grain, grapes, figs, pomegranates, or olives, I will richly bless you in the days ahead.God's Promise  to Zerubbab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same day the Lord spoke to Haggai again and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ll Governor Zerubbabel of Judah that I am going to shake the heavens and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ipe out kings and their kingdoms. I will overturn war chariots, and then cavalry troops will start slaughtering each 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ell my servant Zerubbabel that I, the Lord All-Powerful, have chosen him, and he will rule in my na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twenty-first day of the next month, the Lord told Haggai the prophet to speak this message to Governor Zerubbabel, High Priest Joshua, and everyone el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es anyone remember how glorious this temple used to be? Now it looks like no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cheer up! Because I, the Lord All-Powerful, will be here to help you with the wo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st as I promised your ancestors when I brought them out of Egypt. Don't worry. My Spirit is right here with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on I will again shake the heavens and the earth, the sea and the dry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shake the nations, and their treasures will be brought here. Then the brightness of my glory will fill this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silver and gold belong to me,]]></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2026-07-23T08:28:54Z</dcterms:created>
  <dcterms:modified xsi:type="dcterms:W3CDTF">2026-07-23T08:28:54Z</dcterms:modified>
  <dc:title>Bible.com.au: Haggai 2:1-23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