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258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bakkuk 3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were you angrywith the monstersof the deep?You attacked in your chariotand wiped them ou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arrows were readyand obeyed your commands.You split the earth apartwith rivers and stream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untains trembledat the sight of you;rain poured from the clouds;ocean waves roared and ro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and moon stood still,while your arrows and spearsflashed like lightn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r furious anger,you trampled on nation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rescue your peopleand save your chosen one.You crushed a nation's rulerand stripped his evil kingdomof its pow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troops had come like a storm,hoping to scatter usand glad to gobble us up.To them we were refugeesin hiding—but you smashed their headswith their own weapon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r chariots churnedthe waters of the sea.Habakkuk's Response  to God's Message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heard this message,I felt weak from fear,and my lips quivered.My bones seemed to melt,and I stumbled around.But I will patiently wait.Someday those vicious enemieswill be struck by disaster.Trust in a Time  of Trouble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g trees may no longer bloom,or vineyards produce grapes;olive trees may be fruitless,and harvest time a failure;sheep pens may be empty,and cattle stalls vacant—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bakkuk's Praye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till celebratebecause the Lord Godis my Savio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ives me strength.He makes my feet as sureas those of a deer,and he helps me standon the mountains.To the music director:Use stringed instrument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my prayer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your reputation, Lord,and I am amazedat what you have done.Please turn from your angerand be merciful;do for us what you didfor our ancesto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same Holy Godwho came from Temanand Paran to help us.The brightness of your glorycovered the heavens,and your praises were heardeverywhere on ear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glory shone like the sun,and light flashed from your hands,hiding your mighty pow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eadful diseases and plaguesmarched in frontand followed behi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stopped,the earth shook;when you stared,nations trembled;when you walkedalong your ancient paths,eternal mountains and hillscrumbled and collaps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nts of desert tribesin Cushan and Midianwere ripped apar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2026-09-15T21:59:37Z</dcterms:created>
  <dcterms:modified xsi:type="dcterms:W3CDTF">2026-09-15T21:59:37Z</dcterms:modified>
  <dc:title>Bible.com.au: Habakkuk 3:1-19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