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4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bakkuk 2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obbed cities and nationseverywhere on earthand murdered their people.Now those who survivedwill be as cruel to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're doomed!You made your family richat the expense of others.You even said to yourself,“I'm above the law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will bring shameon your familyand ruin to yourselffor what you did to other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ery stones and woodin your homewill testify against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're doomed! You built a cityon crime and violen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All-Powerfulsends up in flameswhat nations and peoplework so hard to gai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as water fills the sea,the land will be filledwith people who knowand honor the Lo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're doomed!You get your friends drunk,just to see them nak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you will be disgracedinstead of praised.The Lord will make you drunk,and when others see you naked,you will lose their respec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estroyed trees and animalson Mount Lebanon;you were ruthless to townsand people everywhere.Now you will be terrorized.Idolatry Is Foolish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nswers  Habakkuk Agai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an idol worth?It's merely a false god.Why trust a speechless imagemade from wood or metalby human hands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can you learn from idolscovered with silver or gold?They can't even breathe.Pity anyone who says to an idolof wood or stone,“Get up and do something!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the world be silent—the Lord is presentin his holy templ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standing guardon the watchtower,I waited for the Lord's answer,before explaining the reasonfor my complain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told me:“I will give you my messagein the form of a vision.Write it clearly enoughto be read at a glan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time I have decided,my words will come true.You can trust what I sayabout the future.It may take a long time,but keep on waiting—it will happen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, the Lord, refuse to acceptanyone who is proud.Only those who live by faithare acceptable to me.”Trouble for Evil People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e is treacherous,and arrogant peopleare never satisfied.They are no less greedythan death itself—they open their mouths as wideas the world of the deadand swallow everyon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will be mockedwith these words:You're doomed!You stored up stolen goodsand cheated othersof what belonged to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thout warning,those you owewill demand payment.Then you will becomea frightened vict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2026-08-18T13:52:55Z</dcterms:created>
  <dcterms:modified xsi:type="dcterms:W3CDTF">2026-08-18T13:52:55Z</dcterms:modified>
  <dc:title>Bible.com.au: Habakkuk 2:1-20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