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ager to destroy,and they gather captiveslike handfuls of s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fun of rulersand laugh at fortresses,while building dirt moundsso they can capture cit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uddenly they disappearlike a gust of wind—those sinful people who worshiptheir own strength.Habakkuk Complains Agai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y Lord God, mighty rock,you are eternal,and we are safe from death.You are using those Babyloniansto judge and punish oth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can't stand sin or wrong.So don't sit by in silencewhile they gobble up peoplewho are better than they a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you put on this earthare like fish or reptileswithout a lead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 enemy comes alongand takes them captivewith hooks and nets.It makes him so happy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offers sacrificesto his fishing nets,because they make him richand provide choice foo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keep hauling in his netsand destroying nationswithout showing merc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Habakkuk the prophet. And this is the message that the Lord gave me.Habakkuk Complains  to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how long must I begfor your helpbefore you listen?How long before you save usfrom all this violenc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make me watchsuch terrible injustice?Why do you allow violence,lawlessness, crime, and crueltyto spread everywher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ws cannot be enforced;justice is always the loser;criminals crowd out honest peopleand twist the laws around.The Lord Answers  Habakku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nd be amazedat what's happeningamong the nations!Even if you were told,you would never believewhat's taking place n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nding the Babylonians.They are fierce and cruel—marching across the land,conquering cities and tow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earsome and frightening.Their only laws and rulesare the ones they make 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avalry troops are fasterthan leopards,more ferocious than wolveshunting at sunset,and swifter than hungry eaglessuddenly swooping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2026-07-23T08:27:31Z</dcterms:created>
  <dcterms:modified xsi:type="dcterms:W3CDTF">2026-07-23T08:27:31Z</dcterms:modified>
  <dc:title>Bible.com.au: Habakkuk 1:1-17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