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4665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oing to make a solemn promise to you and to everyone who will live after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ncludes the birds and the animals that came out of the boa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omise every living creature that the earth and those living on it will never again be destroyed by a flo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-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inbow that I have put in the sky will be my sign to you and to every living creature on earth. It will remind you that I will keep this promise fore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end clouds over the earth, and a rainbow appears in the sky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member my promise to you and to all other living creatures. Never again will I let floodwaters destroy all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ee the rainbow in the sky, I will always remember the promise that I have made to every living creat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inbow will be the sign of that solemn promise.Noah and His Family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ah and his sons, Shem, Ham, and Japheth, left the boat. Ham later had a son named Canaa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people on earth are descendants of Noah's three so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Promise to Noa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ah farmed the land and was the first to plant a vineya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day he got drunk and was lying naked in his ten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m entered the tent and saw him naked, then went back outside and told his brothe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m and Japheth put a robe over their shoulders and walked backwards into the tent. Without looking at their father, they placed it over his bod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Noah sobered up and learned what his youngest son had done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,“I now put a curse on Canaan!He will be the lowest slaveof his brothe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 the Lord my Godto bless Shemand make Canaan his slav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God will give Japhethmore and more landand let him take overthe territory of Shem.May Canaan be his slave.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ah lived 350 years after the flood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ed at the age of 950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aid to Noah and his sons:I am giving you my blessing. Have a lot of children and grandchildren, so people will live everywhere on this ear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animals, birds, reptiles, and fish will be afraid of you. I have placed them under your control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given them to you for food. From now on, you may eat them, as well as the green plants that you have always eat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ife is in the blood, and you must not eat any meat that still has blood in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-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eated humans to be like me, and I will punish any animal or person that takes a human life. If an animal kills someone, that animal must die. And if a person takes the life of another, that person must be put to dea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t you and your descendants to have many children, so people will live everywhere on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God said to Noah and his son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2026-07-07T18:51:43Z</dcterms:created>
  <dcterms:modified xsi:type="dcterms:W3CDTF">2026-07-07T18:51:43Z</dcterms:modified>
  <dc:title>Bible.com.au: Genesis 9:1-29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