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eep water was still everywhere, and when the dove could not find a place to land, it flew back to the boat. Then Noah held out his hand and helped it back 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ven days later Noah sent the dove out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turned in the evening, holding in its beak a green leaf from an olive tree. Noah knew the water was finally going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aited seven more days before sending the dove out again, and this time it did not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ah was now 601 years old. And by the first day of that year, almost all the water had gone away. Noah made an opening in the roof of the boat and saw that the ground was getting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completely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aid to N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your wife, your sons, and your daughters-in-law may now leave the bo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out the birds, animals, and reptiles, so they can mate and live all over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Noah and his family had left the bo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ater Goes D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ving creatures left in groups of their own kind.The Lord's Promise  for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built an altar where he could offer sacrifices to the Lord. Then he offered on the altar one of each kind of animal and bird that could be used for a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mell of the burning offering pleased the Lord, and he said:Never again will I punish the earth for the sinful things its people do. All of them have evil thoughts from the time they are young, but I will never destroy everything that breathes, as I did this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earth remains,there will be plantingand harvest,cold and heat;winter and summer,day and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did not forget about Noah and the animals with him in the boat. So God made a wind blow, and the water started going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stopped up the places where the water had been gushing out from under the earth. He also closed up the sky, and the rain stop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150 days the water slowly went d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n the seventeenth day of the seventh month of the year, the boat came to rest somewhere in the Ararat mount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kept going down, and the mountain tops could be seen on the first day of the tenth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Forty days later Noah opened a window to send out a raven, but it kept flying around until the water had dri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ah wanted to find out if the water had gone down, so he sent out a dov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Genesis 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