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43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eep water was still everywhere, and when the dove could not find a place to land, it flew back to the boat. Then Noah held out his hand and helped it back 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even days later Noah sent the dove out aga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returned in the evening, holding in its beak a green leaf from an olive tree. Noah knew the water was finally going dow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waited seven more days before sending the dove out again, and this time it did not retur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ah was now 601 years old. And by the first day of that year, almost all the water had gone away. Noah made an opening in the roof of the boat and saw that the ground was getting d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y the twenty-seventh day of the second month, the earth was completely dr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od said to No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your wife, your sons, and your daughters-in-law may now leave the boa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et out the birds, animals, and reptiles, so they can mate and live all over the ear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fter Noah and his family had left the bo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Water Goes Dow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iving creatures left in groups of their own kind.The Lord's Promise  for the Ear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ah built an altar where he could offer sacrifices to the Lord. Then he offered on the altar one of each kind of animal and bird that could be used for a sacrifi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mell of the burning offering pleased the Lord, and he said:Never again will I punish the earth for the sinful things its people do. All of them have evil thoughts from the time they are young, but I will never destroy everything that breathes, as I did this ti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s long as the earth remains,there will be plantingand harvest,cold and heat;winter and summer,day and nigh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od did not forget about Noah and the animals with him in the boat. So God made a wind blow, and the water started going dow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d stopped up the places where the water had been gushing out from under the earth. He also closed up the sky, and the rain stopp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150 days the water slowly went dow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on the seventeenth day of the seventh month of the year, the boat came to rest somewhere in the Ararat mountai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water kept going down, and the mountain tops could be seen on the first day of the tenth mon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Forty days later Noah opened a window to send out a raven, but it kept flying around until the water had dried u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ah wanted to find out if the water had gone down, so he sent out a dove.]]></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2026-06-14T14:41:14Z</dcterms:created>
  <dcterms:modified xsi:type="dcterms:W3CDTF">2026-06-14T14:41:14Z</dcterms:modified>
  <dc:title>Bible.com.au: Genesis 8:1-22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