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The water under the earth started gushing out everywhere, the sky opened like windows, and rain poured down for 40 days and nights. All this began on the seventeenth day of the second month of the y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day Noah and his wife went into the boat with their three sons, Shem, Ham, and Japheth, and their w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along every kind of animal, tame and wild, including the bir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ah took a male and a female of every living creature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st as God had told him to do. And when they were all in the boat, the Lord closed the do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For 40 days the rain poured down without stopping. And the water became deeper and deeper, until the boat started floating high above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Finally, the mighty flood was so deep that even the highest mountain peaks were about seven meters below the surface of the wa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 a bird, animal, reptile, or human was left alive anywhere on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 Lord destroyed everything that breathed. Nothing was left alive except Noah and the others in the bo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hundred fifty days later, the water started going d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l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Noah:Take your whole family with you into the boat, because you are the only one on this earth who pleases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seven pairs of every kind of animal that can be used for sacrifice and one pair of all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so take seven pairs of every kind of bird with you. Do this so there will always be animals and birds on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ven days from now I will send rain that will last for 40 days and nights, and I will destroy all other living creatures I have ma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ah was 600 years old when he went into the boat to escape the flood, and he did everything the Lord had told him to do. His wife, his sons, and his daughters-in-law all went insid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He obeyed God and took a male and a female of each kind of animal and bird into the boat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ven days later a flood began to cover the earth.]]></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2026-08-02T15:26:26Z</dcterms:created>
  <dcterms:modified xsi:type="dcterms:W3CDTF">2026-08-02T15:26:26Z</dcterms:modified>
  <dc:title>Bible.com.au: Genesis 7:1-24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