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s is the story about him. Noah was the only person who lived right and obeye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d three sons: Shem, Ham, and Jap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od knew that everyone was terribly cruel and viol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told Noah:Cruelty and violence have spread everywhere. Now I'm going to destroy the whole earth and all it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et some good lumber and build a boat. Put rooms in it and cover it with tar inside an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it 133 meters long, 22 meters wide, and 13 meters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ild a roof on the boat and leave a space of about 44 centimeters between the roof and the sides. Make the boat three stories high and put a door on one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m going to send a flood that will destroy everything that breathes! Nothing will be left a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olemnly promise that you, your wife, your sons, and your daughters-in-law will be kept safe in the bo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ake into the boat with you a male and a female of every kind of animal and bird, as well as a male and a female of every reptile. I don't want them to be destroy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Send  a Fl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tore up enough food both for yourself and for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ah did everything God told him to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 and more people were born, until finally they spread all over the earth. Some of their daughters were so beautiful that supernatural beings came down and married the ones they wan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I won't let my life-giving breath remain in anyone forever. No one will live for more than 120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the supernatural beings who had married these women became famous heroes and warriors. They were called Nephilim and lived on the earth at that time and even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w how bad the people on earth were and that everything they thought and planned was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sorry that he had mad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I'm going to destroy every person on earth! I'll even wipe out animals, birds, and reptiles. I'm sorry I ever mad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was pleased with Noah,]]></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2026-05-22T17:36:48Z</dcterms:created>
  <dcterms:modified xsi:type="dcterms:W3CDTF">2026-05-22T17:36:48Z</dcterms:modified>
  <dc:title>Bible.com.au: Genesis 6:1-22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