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anaanites saw this and said, “The Egyptians are in great sorrow.” Then they named the place “Egypt in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just as their father had instruc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him to Mamre in Canaan and buried him in Machpelah Cave, the burial place Abraham had bought from Ephron the Hitt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funeral, Joseph, his brothers, and everyone else returned to Egypt.Joseph's Promise  to His Br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acob died, Joseph's brothers said to each other, “What if Joseph still hates us and wants to get even with us for all the cruel things we did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this message to Joseph:Before our father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us, “You did some cruel and terrible things to Joseph, but you must ask him to forgive you.”Now we ask you to please forgive the terrible things we did. After all, we serve the same God that your father worshiped.When Joseph heard this, he started cr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ight then, Joseph's brothers came and bowed down to the ground in front of him and said, “We are your sla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told them, “Don't be afraid! I have no right to change what God has deci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ried to harm me, but God made it turn out for the best, so that he could save all these people, as he is now d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started crying, then leaned over to hug and kiss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be afraid! I will take care of you and your children.” After Joseph said this, his brothers felt much better.Joseph's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lived in Egypt with his brothers until he died at the age of 1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lived long enough to see Ephraim's children and grandchildren. He also lived to see the children of Manasseh's son Machir, and he welcomed them into his fami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Joseph died, he told his brothers, “I won't live much longer. But God will take care of you and lead you out of Egypt to the land he promised Abraham, Isaac, and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promise me that you will take my body with you when God leads you to that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in Egypt at the age of 110; his body was embalmed and put in a coff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eph gave orders for Jacob's body to be embal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took the usual 40 days.The Egyptians mourned 70 days for Jaco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time of mourning was over, Joseph said to the Egyptian leaders, “If you consider me your friend, please speak to the king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before my father died, he made me promise to bury him in his burial cave in Canaan. If the king will give me permission to go, I will come back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swered, “Go to Canaan and keep your promise to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When Joseph left Goshen with his brothers, his relatives, and his father's relatives to bury Jacob, many of the king's highest officials and even his military chariots and cavalry went along. The Israelites left behind only their children, their cattle, and their sheep and goa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crossing the Jordan River, Joseph stopped at Atad's threshing place, where they all mourned and wept seven days for Jacob.]]></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2026-06-02T00:50:49Z</dcterms:created>
  <dcterms:modified xsi:type="dcterms:W3CDTF">2026-06-02T00:50:49Z</dcterms:modified>
  <dc:title>Bible.com.au: Genesis 50:1-26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