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sh had more children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05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enan was 70, he had a son named Mahalal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n had more childre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10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ahalalel was 65, he had a son named Jar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alalel had more children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895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red was 162, he had a son named Eno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red had more childre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cendants of Ada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62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ch was 65, he had a son named Methuselah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uring the next 300 years he had more children. Enoch truly loved Go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took him away at the age of 365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thuselah was 187, he had a son named Lame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thuselah had more children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69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amech was one 182, he had a s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said, “I'll name him Noah because he will give us comfort, as we struggle hard to make a living on this land that the Lord has put under a curse.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ch had more childre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reated men and women to be like himself. He gave them his blessing and called them human beings. The following is a list of the descendants of Adam, the first man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777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500 years old, he had three sons and named them Shem, Ham, and Japhe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dam was 130, he had a son who was just like him, and he named him Seth. Adam had more children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30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eth was 105, he had a son named Eno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h had more children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12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sh was 90, he had a son named Ken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2026-06-22T02:41:44Z</dcterms:created>
  <dcterms:modified xsi:type="dcterms:W3CDTF">2026-06-22T02:41:44Z</dcterms:modified>
  <dc:title>Bible.com.au: Genesis 5:1-32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