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922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49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, you will be praisedby your brothers;they will bow down to you,as you defeat your enemi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you are a lionready to eat your victim!You are terribly fierce;no one will bother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have power and ruleuntil nations obey youand come bringing gift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tie your donkeyto a choice grapevineand wash your clothesin wine from those grap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eyes are darker than wine,your teeth whiter than milk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bulun, you will settlealong the seashoreand provide safe harborsas far north as Sid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sachar, you are a strong donkeyresting in the meadow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found them so pleasantthat you worked too hardand became a slav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n, you are the tribethat will bring justiceto Israe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a snake that bitesthe heel of a horse,making its rider fal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cob Blesses His Son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I am waitingfor you to save u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d, you will be attacked,then attack your attacker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her, you will eat foodfancy enough for a king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phtali, you are a wild deerwith lovely fawn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seph, you are a fruitful vinegrowing near a streamand climbing a wall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mies attacked with arrows,refusing to show merc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stood your ground,swiftly shooting backwith the help of Jacob's God,the All-Powerful One—his name is the Shepherd,Israel's mighty rock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help came from the Godyour father worshiped,from God All-Powerful.God will bless you with rainand streams from the earth;he will bless youwith many descendant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the blessings I giveare better than the promiseof ancient mountainsor eternal hills.Joseph, I pray these blessingswill come to you,because you are the leaderof your brother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njamin, you are a fierce wolf,destroying your enemiesmorning and eveni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cob called his sons together and said:My sons, I am Jacob,your father Israel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twelve tribes of Israel, and this is how Jacob gave each of them their proper blessings.Jacob's Death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-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cob told his sons:Soon I will die, and I want you to bury me in Machpelah Cave. Abraham bought this cave as a burial place from Ephron the Hittite, and it is near the town of Mamre in Canaan. Abraham and Sarah are buried there, and so are Isaac and Rebekah. I buried Leah there too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th the cave and the land that goes with it were bought from the Hittite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acob had finished giving these instructions to his sons, he lay down on his bed and die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gather around,as I tell your futu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uben, you are my oldest,born at the peak of my powers;you were an honored lead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controllable as a flood,you slept with my wifeand disgraced my bed.And so you no longer deservethe place of hono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meon and Levi,you are brothers,each a gruesome swo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never want to take partin your plans or deeds.You slaughtered peoplein your anger,and you crippled cattlefor no reas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place a curse on youbecause ofyour fierce anger.Your descendantswill be scatteredamong the tribes of Israe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2026-06-14T22:25:40Z</dcterms:created>
  <dcterms:modified xsi:type="dcterms:W3CDTF">2026-06-14T22:25:40Z</dcterms:modified>
  <dc:title>Bible.com.au: Genesis 49:1-33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