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972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47: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eph took five of his brothers to the king and told him, “My father and my brothers have come from Canaan. They have brought their sheep, goats, cattle, and everything else they own to the region of Goshen.”Then he introduced his brothers to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o asked them, “What do you do for a living?”“Sir, we are shepherds,” was their answer. “Our families have always raised shee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n our country all the pastures are dried up, and our sheep have no grass to eat. So we, your servants, have come here. Please let us live in the region of Gosh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said to Joseph, “It's good that your father and brothers have arriv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let them live anywhere they choose in the land of Egypt, but I suggest that they settle in Goshen, the best part of our land. I would also like for your finest shepherds to watch after my own sheep and goa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Joseph brought his father Jacob and introduced him to the king. Jacob gave the king his bless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king asked him, “How old are yo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acob answered, “I have lived only 130 years, and I have had to move from place to place. My parents and my grandparents also had to move from place to place. But they lived much longer, and their life was not as hard as mi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Jacob gave the king his blessing once again and lef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oseph obeyed the king's orders and gave his father and brothers some of the best land in Egypt near the city of Rames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oseph also provided food for their families.A Famine in Egyp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famine was bad everywhere in Egypt and Canaan, and the people were suffering terribl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Joseph sold them the grain that had been stored up, and he put the money in the king's treasur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when everyone had run out of money, the Egyptians came to Joseph and demanded, “Give us more grain! If you don't, we'll soon be dead, because our money's all g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you don't have any money,” Joseph answered, “give me your animals, and I'll let you have some gr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rom then on, they brought him their horses and donkeys and their sheep and goats in exchange for grain.Within a year Joseph had collected every animal in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people came to him and said:Sir, there's no way we can hide the truth from you. We are broke, and we don't have any more animals. We have nothing left except ourselves and our l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n't let us starve and our land be ruined. If you'll give us grain to eat and seed to plant, we'll sell ourselves and our land to the king. We'll become his sla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famine became so severe that Joseph finally bought every piece of land in Egypt for the k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ade everyone the king's slav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xcept the priests. The king gave the priests a regular food allowance, so they did not have to sell their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Joseph said to the people, “You and your land now belong to the king. I'm giving you seed to pla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one fifth of your crops must go to the king. You can keep the rest as seed or as food for your famili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ir, you have saved our lives!” they answered. “We are glad to be slaves of the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Joseph made a law that one fifth of the harvest would always belong to the king. Only the priests did not lose their land.Jacob Becomes an Old M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people of Israel made their home in the land of Goshen, where they became prosperous and had large famili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Jacob himself lived there for 17 years, before dying at the age of 147.]]></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Jacob knew he did not have long to live, he called in Joseph and said, “If you really love me, you must make a solemn promise not to bury me in Egyp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nstead, bury me in the place where my ancestors are buried.”“I will do what you have asked,” Joseph answer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ill you give me your word?” Jacob asked.“Yes, I will,” Joseph promised. After this, Jacob bowed down and prayed at the head of his b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2026-10-01T18:56:06Z</dcterms:created>
  <dcterms:modified xsi:type="dcterms:W3CDTF">2026-10-01T18:56:06Z</dcterms:modified>
  <dc:title>Bible.com.au: Genesis 47:1-31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