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acob gave the king his blessing once again and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eph obeyed the king's orders and gave his father and brothers some of the best land in Egypt near the city of Rame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also provided food for their families.A Famine in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ne was bad everywhere in Egypt and Canaan, and the people were suffering terrib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seph sold them the grain that had been stored up, and he put the money in the king's treasu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everyone had run out of money, the Egyptians came to Joseph and demanded, “Give us more grain! If you don't, we'll soon be dead, because our money's all g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don't have any money,” Joseph answered, “give me your animals, and I'll let you have some gr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n on, they brought him their horses and donkeys and their sheep and goats in exchange for grain.Within a year Joseph had collected every animal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came to him and said:Sir, there's no way we can hide the truth from you. We are broke, and we don't have any more animals. We have nothing left except ourselves and our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let us starve and our land be ruined. If you'll give us grain to eat and seed to plant, we'll sell ourselves and our land to the king. We'll become his sla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took five of his brothers to the king and told him, “My father and my brothers have come from Canaan. They have brought their sheep, goats, cattle, and everything else they own to the region of Goshen.”Then he introduced his brothers to th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amine became so severe that Joseph finally bought every piece of land in Egypt for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de everyone the king's sla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xcept the priests. The king gave the priests a regular food allowance, so they did not have to sell thei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oseph said to the people, “You and your land now belong to the king. I'm giving you seed to pl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one fifth of your crops must go to the king. You can keep the rest as seed or as food for your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r, you have saved our lives!” they answered. “We are glad to be slaves of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oseph made a law that one fifth of the harvest would always belong to the king. Only the priests did not lose their land.Jacob Becomes an Old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of Israel made their home in the land of Goshen, where they became prosperous and had large famil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himself lived there for 17 years, before dying at the age of 14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Jacob knew he did not have long to live, he called in Joseph and said, “If you really love me, you must make a solemn promise not to bury me i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asked them, “What do you do for a living?”“Sir, we are shepherds,” was their answer. “Our families have always raised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bury me in the place where my ancestors are buried.”“I will do what you have asked,” Joseph answe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ill you give me your word?” Jacob asked.“Yes, I will,” Joseph promised. After this, Jacob bowed down and prayed at the head of his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our country all the pastures are dried up, and our sheep have no grass to eat. So we, your servants, have come here. Please let us live in the region of Gosh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Joseph, “It's good that your father and brothers have arri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let them live anywhere they choose in the land of Egypt, but I suggest that they settle in Goshen, the best part of our land. I would also like for your finest shepherds to watch after my own sheep and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and introduced him to the king. Jacob gave the king his bless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asked him, “How old ar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cob answered, “I have lived only 130 years, and I have had to move from place to place. My parents and my grandparents also had to move from place to place. But they lived much longer, and their life was not as hard as min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Genesis 47:1-31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