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all, you weren't really the ones who sent me here—it was God. He made me the highest official in the king's court and placed me over all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urry back and tell my father that his son Joseph says, “God has made me ruler of Egypt. Come here as quickly as you c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live near me in the region of Goshen with your children and grandchildren, as well as with your sheep, goats, cattle, and everything else you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take care of you there during the next five years of famine. But if you don't come, you and your family and your animals will starve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you, including my brother Benjamin, can tell by what I have said that I really am Josep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about my great power here in Egypt and about everything you have seen. Hurry and bring him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and Benjamin hugged each other and started cr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eph was still crying as he kissed each of his other brothers. After this, they started talking with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t was told in the palace that Joseph's brothers had come, the king and his officials were happ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aid to Joseph:Tell your brothers to load their donkeys and return to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Tells His Brothers  Who He 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m to bring their father and their families here. I will give them the best land in Egypt, and they can eat and enjoy everything that grows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ell your brothers to take some wagons from Egypt for their wives and children to ride in. And be sure they bring their fa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an leave their possessions behind, because they will be given the best of everything in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s sons agreed to do what the king had said. And Joseph gave them wagons and food for their trip home, just as the king had ord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gave some new clothes to each of his brothers, but to Benjamin he gave five new outfits and 300 pieces of sil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his father he sent ten donkeys loaded with the best things in Egypt, and ten other donkeys loaded with grain and bread and other food for the return tr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ent his brothers off and told them, “Don't argue on the way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s brothers left Egypt, and when they arrived in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ld their father that Joseph was still alive and was the ruler of Egypt. But their father was so surprised that he coul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told him everything Joseph had said. When he saw the wagons Joseph had sent, he felt much bet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Joseph could no longer control his feelings in front of his servants, he sent them out of the room. When he was alone with his brothers, he told them, “I am Jose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id, “Now I can believe you! My son Joseph must really be alive, and I will get to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cried so loudly that the Egyptians heard him and told about it in the king's pa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asked his brothers if his father was still alive, but they were too frightened to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told them to come closer to him, and when they did, he said:Yes, I am your brother Joseph, the one you sold in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worry or blame yourselves for what you did. God is the one who sent me ahead of you to save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has already been a famine for two years, and for five more years no one will plow fields or harvest g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sent me on ahead of you to keep your families alive and to save you in this wonderful wa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2026-05-21T01:16:20Z</dcterms:created>
  <dcterms:modified xsi:type="dcterms:W3CDTF">2026-05-21T01:16:20Z</dcterms:modified>
  <dc:title>Bible.com.au: Genesis 45:1-28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