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119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3: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we had not wasted all this time, we could already have been there and back twi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ir father said:If Benjamin must go with you, take the governor a gift of some of the best things from our own country, such as perfume, honey, spices, pistachio nuts, and almond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lso take along twice the amount of money for the grain, because there must have been some mistake when the money was put back in your sack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ake Benjamin with you and leave at on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you go in to see the governor, I pray that God All-Powerful will be good to you and that the governor will let your other brother and Benjamin come back home with you. But if I must lose my children, I suppose I mu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brothers took the gifts, twice the amount of money, and Benjamin. Then they hurried off to Egypt. When they stood in front of Josep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saw Benjamin and told the servant in charge of his house, “Take these men to my house. Slaughter an animal and cook it, so they can eat with me at no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servant did as he was told and took the brothers to Joseph's hous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on the way they got worried and started thinking, “We are being taken there because of the money that was put back in our sacks last time. He will arrest us, make us his slaves, and take our donkey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when they arrived at Joseph's house, they said to the servant in charg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seph's Brothers Return  to Egypt with Benjami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ir, we came to Egypt once before to buy grai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when we stopped for the night, we each found in our grain sacks the exact amount we had paid. We have brought that money bac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ogether with enough money to buy more grain. We don't know who put the money in our sack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t's all right,” the servant replied. “Don't worry. The God you and your father worship must have put the money there, because I received your payment in full.” Then he brought Simeon out to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servant took them into Joseph's house and gave them water to wash their feet. He also tended their donkey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brothers got their gifts ready to give to Joseph at noon, since they had heard they were going to eat ther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Joseph came home, they gave him the gifts they had brought, and they bowed down to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fter Joseph had asked how they were, he said, “What about your elderly father? Is he still aliv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answered, “Your servant our father is still alive and well.” And again they bowed down to Josep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 Joseph looked around and saw his brother Benjamin, he said, “This must be your youngest brother, the one you told me about. God bless you, my s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famine in Canaan got wors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because of his love for Benjamin, he rushed off to his room and cri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fter washing his face and returning, he was able to control himself and said, “Serve the mea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Joseph was served at a table by himself, and his brothers were served at another. The Egyptians sat at yet another table, because Egyptians felt it was disgusting to eat with Hebrew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o the surprise of Joseph's brothers, they were seated in front of him according to their ages, from the oldest to the younges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y were served food from Joseph's table, and Benjamin was given five times as much as each of the others. So Joseph's brothers ate and drank with him and had a good tim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until finally, Jacob's family had eaten all the grain they had bought in Egypt. So Jacob said to his sons, “Go back and buy some more grai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Judah replied, “The governor strictly warned us that we would not be allowed to see him unless we brought our youngest brother with us. If you let us take Benjamin along, we will go and buy grain. But we won't go without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acob asked, “Why did you cause me so much trouble by telling the governor you had another broth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answered, “He asked a lot of questions about us and our family. He wanted to know if you were still alive and if we had any more brothers. All we could do was answer his questions. How could we know he would tell us to bring along our brot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Judah said to his father, “Let Benjamin go with me, and we will leave at once, so that none of us will starve to dea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promise to bring him back safely, and if I don't, you can blame me as long as I live.]]></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2026-05-26T11:41:11Z</dcterms:created>
  <dcterms:modified xsi:type="dcterms:W3CDTF">2026-05-26T11:41:11Z</dcterms:modified>
  <dc:title>Bible.com.au: Genesis 43:1-34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